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4"/>
    <p:sldMasterId id="2147483694" r:id="rId5"/>
    <p:sldMasterId id="2147483717" r:id="rId6"/>
    <p:sldMasterId id="2147483735" r:id="rId7"/>
  </p:sldMasterIdLst>
  <p:notesMasterIdLst>
    <p:notesMasterId r:id="rId35"/>
  </p:notesMasterIdLst>
  <p:sldIdLst>
    <p:sldId id="3876" r:id="rId8"/>
    <p:sldId id="3924" r:id="rId9"/>
    <p:sldId id="3928" r:id="rId10"/>
    <p:sldId id="3930" r:id="rId11"/>
    <p:sldId id="3931" r:id="rId12"/>
    <p:sldId id="3932" r:id="rId13"/>
    <p:sldId id="3934" r:id="rId14"/>
    <p:sldId id="3933" r:id="rId15"/>
    <p:sldId id="3953" r:id="rId16"/>
    <p:sldId id="3935" r:id="rId17"/>
    <p:sldId id="3936" r:id="rId18"/>
    <p:sldId id="3937" r:id="rId19"/>
    <p:sldId id="3938" r:id="rId20"/>
    <p:sldId id="3939" r:id="rId21"/>
    <p:sldId id="3940" r:id="rId22"/>
    <p:sldId id="3941" r:id="rId23"/>
    <p:sldId id="3942" r:id="rId24"/>
    <p:sldId id="3943" r:id="rId25"/>
    <p:sldId id="3944" r:id="rId26"/>
    <p:sldId id="3945" r:id="rId27"/>
    <p:sldId id="3946" r:id="rId28"/>
    <p:sldId id="3947" r:id="rId29"/>
    <p:sldId id="3948" r:id="rId30"/>
    <p:sldId id="3949" r:id="rId31"/>
    <p:sldId id="3950" r:id="rId32"/>
    <p:sldId id="3952" r:id="rId33"/>
    <p:sldId id="3951" r:id="rId34"/>
  </p:sldIdLst>
  <p:sldSz cx="12192000" cy="6858000"/>
  <p:notesSz cx="6858000" cy="1609725"/>
  <p:defaultTextStyle>
    <a:lvl1pPr>
      <a:defRPr>
        <a:latin typeface="FlandersArtSans-Regular"/>
        <a:ea typeface="FlandersArtSans-Regular"/>
        <a:cs typeface="FlandersArtSans-Regular"/>
        <a:sym typeface="FlandersArtSans-Regular"/>
      </a:defRPr>
    </a:lvl1pPr>
    <a:lvl2pPr indent="457200">
      <a:defRPr>
        <a:latin typeface="FlandersArtSans-Regular"/>
        <a:ea typeface="FlandersArtSans-Regular"/>
        <a:cs typeface="FlandersArtSans-Regular"/>
        <a:sym typeface="FlandersArtSans-Regular"/>
      </a:defRPr>
    </a:lvl2pPr>
    <a:lvl3pPr indent="914400">
      <a:defRPr>
        <a:latin typeface="FlandersArtSans-Regular"/>
        <a:ea typeface="FlandersArtSans-Regular"/>
        <a:cs typeface="FlandersArtSans-Regular"/>
        <a:sym typeface="FlandersArtSans-Regular"/>
      </a:defRPr>
    </a:lvl3pPr>
    <a:lvl4pPr indent="1371600">
      <a:defRPr>
        <a:latin typeface="FlandersArtSans-Regular"/>
        <a:ea typeface="FlandersArtSans-Regular"/>
        <a:cs typeface="FlandersArtSans-Regular"/>
        <a:sym typeface="FlandersArtSans-Regular"/>
      </a:defRPr>
    </a:lvl4pPr>
    <a:lvl5pPr indent="1828800">
      <a:defRPr>
        <a:latin typeface="FlandersArtSans-Regular"/>
        <a:ea typeface="FlandersArtSans-Regular"/>
        <a:cs typeface="FlandersArtSans-Regular"/>
        <a:sym typeface="FlandersArtSans-Regular"/>
      </a:defRPr>
    </a:lvl5pPr>
    <a:lvl6pPr indent="2286000">
      <a:defRPr>
        <a:latin typeface="FlandersArtSans-Regular"/>
        <a:ea typeface="FlandersArtSans-Regular"/>
        <a:cs typeface="FlandersArtSans-Regular"/>
        <a:sym typeface="FlandersArtSans-Regular"/>
      </a:defRPr>
    </a:lvl6pPr>
    <a:lvl7pPr indent="2743200">
      <a:defRPr>
        <a:latin typeface="FlandersArtSans-Regular"/>
        <a:ea typeface="FlandersArtSans-Regular"/>
        <a:cs typeface="FlandersArtSans-Regular"/>
        <a:sym typeface="FlandersArtSans-Regular"/>
      </a:defRPr>
    </a:lvl7pPr>
    <a:lvl8pPr indent="3200400">
      <a:defRPr>
        <a:latin typeface="FlandersArtSans-Regular"/>
        <a:ea typeface="FlandersArtSans-Regular"/>
        <a:cs typeface="FlandersArtSans-Regular"/>
        <a:sym typeface="FlandersArtSans-Regular"/>
      </a:defRPr>
    </a:lvl8pPr>
    <a:lvl9pPr indent="3657600">
      <a:defRPr>
        <a:latin typeface="FlandersArtSans-Regular"/>
        <a:ea typeface="FlandersArtSans-Regular"/>
        <a:cs typeface="FlandersArtSans-Regular"/>
        <a:sym typeface="FlandersArtSans-Regular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CA"/>
    <a:srgbClr val="FFE615"/>
    <a:srgbClr val="FFEB00"/>
    <a:srgbClr val="424F6F"/>
    <a:srgbClr val="D6C2A1"/>
    <a:srgbClr val="3C3F46"/>
    <a:srgbClr val="4F81BD"/>
    <a:srgbClr val="FFB414"/>
    <a:srgbClr val="A8ADB7"/>
    <a:srgbClr val="3BB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161" autoAdjust="0"/>
  </p:normalViewPr>
  <p:slideViewPr>
    <p:cSldViewPr snapToGrid="0">
      <p:cViewPr varScale="1">
        <p:scale>
          <a:sx n="65" d="100"/>
          <a:sy n="65" d="100"/>
        </p:scale>
        <p:origin x="62" y="1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54007265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1770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67216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14593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31532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64347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47987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57506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06427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25252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46199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75809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98771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7695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64828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15001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7958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19325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444700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12412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45711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3734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75688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338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0425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45141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4842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73888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 userDrawn="1"/>
        </p:nvSpPr>
        <p:spPr>
          <a:xfrm>
            <a:off x="3" y="0"/>
            <a:ext cx="11834739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56" name="image3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861753" y="692695"/>
            <a:ext cx="240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266107" y="4509836"/>
            <a:ext cx="9150376" cy="1112525"/>
          </a:xfrm>
        </p:spPr>
        <p:txBody>
          <a:bodyPr/>
          <a:lstStyle>
            <a:lvl1pPr marL="0" indent="0" algn="l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/>
          </a:p>
        </p:txBody>
      </p:sp>
      <p:sp>
        <p:nvSpPr>
          <p:cNvPr id="10" name="Shape 7"/>
          <p:cNvSpPr>
            <a:spLocks noGrp="1"/>
          </p:cNvSpPr>
          <p:nvPr>
            <p:ph type="title"/>
          </p:nvPr>
        </p:nvSpPr>
        <p:spPr>
          <a:xfrm>
            <a:off x="1266108" y="1551754"/>
            <a:ext cx="9150376" cy="2794621"/>
          </a:xfrm>
          <a:prstGeom prst="rect">
            <a:avLst/>
          </a:prstGeom>
        </p:spPr>
        <p:txBody>
          <a:bodyPr anchor="b"/>
          <a:lstStyle>
            <a:lvl1pPr algn="l">
              <a:defRPr sz="3323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1" y="5770203"/>
            <a:ext cx="1877572" cy="396241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8112226" y="5889447"/>
            <a:ext cx="3936437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www.vlaanderen.be\informatievlaanderen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2832997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815415" y="365129"/>
            <a:ext cx="372162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2215"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7" name="Shape 40"/>
          <p:cNvSpPr>
            <a:spLocks noGrp="1"/>
          </p:cNvSpPr>
          <p:nvPr>
            <p:ph type="body" idx="1"/>
          </p:nvPr>
        </p:nvSpPr>
        <p:spPr>
          <a:xfrm>
            <a:off x="815415" y="5892603"/>
            <a:ext cx="3721629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77"/>
              </a:spcBef>
              <a:buSzTx/>
              <a:buFontTx/>
              <a:buNone/>
              <a:defRPr sz="1292">
                <a:latin typeface="FlandersArtSans-Regular" panose="00000500000000000000" pitchFamily="2" charset="0"/>
              </a:defRPr>
            </a:lvl1pPr>
            <a:lvl2pPr marL="0" indent="422041">
              <a:spcBef>
                <a:spcPts val="277"/>
              </a:spcBef>
              <a:buSzTx/>
              <a:buFontTx/>
              <a:buNone/>
              <a:defRPr sz="1292"/>
            </a:lvl2pPr>
            <a:lvl3pPr marL="0" indent="844083">
              <a:spcBef>
                <a:spcPts val="277"/>
              </a:spcBef>
              <a:buSzTx/>
              <a:buFontTx/>
              <a:buNone/>
              <a:defRPr sz="1292"/>
            </a:lvl3pPr>
            <a:lvl4pPr marL="0" indent="1266124">
              <a:spcBef>
                <a:spcPts val="277"/>
              </a:spcBef>
              <a:buSzTx/>
              <a:buFontTx/>
              <a:buNone/>
              <a:defRPr sz="1292"/>
            </a:lvl4pPr>
            <a:lvl5pPr marL="0" indent="1688165">
              <a:spcBef>
                <a:spcPts val="277"/>
              </a:spcBef>
              <a:buSzTx/>
              <a:buFontTx/>
              <a:buNone/>
              <a:defRPr sz="1292"/>
            </a:lvl5pPr>
          </a:lstStyle>
          <a:p>
            <a:pPr lvl="0">
              <a:defRPr sz="1800"/>
            </a:pPr>
            <a:r>
              <a:rPr lang="nl-NL" sz="1292"/>
              <a:t>Klik om de modelstijlen te bewerken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4729318" y="365126"/>
            <a:ext cx="6624484" cy="6109416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10694403" y="6565377"/>
            <a:ext cx="90991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8079573" y="6603110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92D3D72C-CF44-445E-8FF3-4DF53B89A37D}" type="datetime1">
              <a:rPr lang="nl-BE" smtClean="0"/>
              <a:t>19/03/2020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2077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763046" y="5817250"/>
            <a:ext cx="8570660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77"/>
              </a:spcBef>
              <a:buSzTx/>
              <a:buFontTx/>
              <a:buNone/>
              <a:defRPr sz="1292">
                <a:latin typeface="FlandersArtSans-Regular" panose="00000500000000000000" pitchFamily="2" charset="0"/>
              </a:defRPr>
            </a:lvl1pPr>
            <a:lvl2pPr marL="0" indent="422041">
              <a:spcBef>
                <a:spcPts val="277"/>
              </a:spcBef>
              <a:buSzTx/>
              <a:buFontTx/>
              <a:buNone/>
              <a:defRPr sz="1292"/>
            </a:lvl2pPr>
            <a:lvl3pPr marL="0" indent="844083">
              <a:spcBef>
                <a:spcPts val="277"/>
              </a:spcBef>
              <a:buSzTx/>
              <a:buFontTx/>
              <a:buNone/>
              <a:defRPr sz="1292"/>
            </a:lvl3pPr>
            <a:lvl4pPr marL="0" indent="1266124">
              <a:spcBef>
                <a:spcPts val="277"/>
              </a:spcBef>
              <a:buSzTx/>
              <a:buFontTx/>
              <a:buNone/>
              <a:defRPr sz="1292"/>
            </a:lvl4pPr>
            <a:lvl5pPr marL="0" indent="1688165">
              <a:spcBef>
                <a:spcPts val="277"/>
              </a:spcBef>
              <a:buSzTx/>
              <a:buFontTx/>
              <a:buNone/>
              <a:defRPr sz="1292"/>
            </a:lvl5pPr>
          </a:lstStyle>
          <a:p>
            <a:pPr lvl="0">
              <a:defRPr sz="1800"/>
            </a:pPr>
            <a:r>
              <a:rPr lang="nl-NL" sz="1292"/>
              <a:t>Klik om de modelstijlen te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763043" y="1499129"/>
            <a:ext cx="8570661" cy="4168466"/>
          </a:xfrm>
        </p:spPr>
        <p:txBody>
          <a:bodyPr/>
          <a:lstStyle>
            <a:lvl1pPr marL="0" indent="0">
              <a:buNone/>
              <a:defRPr>
                <a:latin typeface="FlandersArtSans-Regular" panose="000005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10694403" y="6565377"/>
            <a:ext cx="90991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8079573" y="6603110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617F1C44-BE96-47AC-B822-20AFC2A86757}" type="datetime1">
              <a:rPr lang="nl-BE" smtClean="0"/>
              <a:t>19/03/2020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9214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/>
          <p:cNvSpPr/>
          <p:nvPr userDrawn="1"/>
        </p:nvSpPr>
        <p:spPr>
          <a:xfrm>
            <a:off x="384003" y="285051"/>
            <a:ext cx="11807997" cy="6264000"/>
          </a:xfrm>
          <a:custGeom>
            <a:avLst/>
            <a:gdLst>
              <a:gd name="connsiteX0" fmla="*/ 0 w 5833398"/>
              <a:gd name="connsiteY0" fmla="*/ 0 h 4698000"/>
              <a:gd name="connsiteX1" fmla="*/ 5833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3928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42331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398" h="4698000">
                <a:moveTo>
                  <a:pt x="0" y="0"/>
                </a:moveTo>
                <a:lnTo>
                  <a:pt x="4233198" y="0"/>
                </a:lnTo>
                <a:lnTo>
                  <a:pt x="5833398" y="4698000"/>
                </a:lnTo>
                <a:lnTo>
                  <a:pt x="0" y="469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D85480A-C1AB-451F-B176-9C3DE633B2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3064" y="1354668"/>
            <a:ext cx="5192184" cy="1936751"/>
          </a:xfrm>
        </p:spPr>
        <p:txBody>
          <a:bodyPr anchor="b"/>
          <a:lstStyle>
            <a:lvl1pPr marL="0" indent="0">
              <a:buFontTx/>
              <a:buNone/>
              <a:defRPr sz="3600"/>
            </a:lvl1pPr>
            <a:lvl2pPr marL="288000" indent="0">
              <a:buFontTx/>
              <a:buNone/>
              <a:defRPr/>
            </a:lvl2pPr>
            <a:lvl3pPr marL="576000" indent="0">
              <a:buFontTx/>
              <a:buNone/>
              <a:defRPr/>
            </a:lvl3pPr>
            <a:lvl4pPr marL="864000" indent="0">
              <a:buFontTx/>
              <a:buNone/>
              <a:defRPr/>
            </a:lvl4pPr>
            <a:lvl5pPr marL="1152000" indent="0">
              <a:buFontTx/>
              <a:buNone/>
              <a:defRPr/>
            </a:lvl5pPr>
          </a:lstStyle>
          <a:p>
            <a:pPr lvl="0"/>
            <a:r>
              <a:rPr lang="nl-NL"/>
              <a:t>Klik hier om een titel toe te voegen</a:t>
            </a:r>
            <a:endParaRPr lang="nl-BE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131268DE-0CF6-4A77-A242-F72B78E536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2933" y="3429000"/>
            <a:ext cx="5192184" cy="1369688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tx2"/>
                </a:solidFill>
              </a:defRPr>
            </a:lvl1pPr>
            <a:lvl2pPr marL="288000" indent="0">
              <a:buFontTx/>
              <a:buNone/>
              <a:defRPr/>
            </a:lvl2pPr>
            <a:lvl3pPr marL="576000" indent="0">
              <a:buFontTx/>
              <a:buNone/>
              <a:defRPr/>
            </a:lvl3pPr>
            <a:lvl4pPr marL="864000" indent="0">
              <a:buFontTx/>
              <a:buNone/>
              <a:defRPr/>
            </a:lvl4pPr>
            <a:lvl5pPr marL="1152000" indent="0">
              <a:buFontTx/>
              <a:buNone/>
              <a:defRPr/>
            </a:lvl5pPr>
          </a:lstStyle>
          <a:p>
            <a:pPr lvl="0"/>
            <a:r>
              <a:rPr lang="nl-NL"/>
              <a:t>Klik hier om een ondertitel toe te voegen</a:t>
            </a:r>
            <a:endParaRPr lang="nl-BE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33C870AC-240F-4F24-9C47-B9C63C0B55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79" y="5955350"/>
            <a:ext cx="1356019" cy="356922"/>
          </a:xfrm>
          <a:prstGeom prst="rect">
            <a:avLst/>
          </a:prstGeom>
        </p:spPr>
      </p:pic>
      <p:pic>
        <p:nvPicPr>
          <p:cNvPr id="9" name="image3.png">
            <a:extLst>
              <a:ext uri="{FF2B5EF4-FFF2-40B4-BE49-F238E27FC236}">
                <a16:creationId xmlns:a16="http://schemas.microsoft.com/office/drawing/2014/main" id="{37EE3BEE-E592-4495-88A4-09AB3A01D9B4}"/>
              </a:ext>
            </a:extLst>
          </p:cNvPr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490536" y="545728"/>
            <a:ext cx="2083988" cy="8089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8714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>
            <a:extLst>
              <a:ext uri="{FF2B5EF4-FFF2-40B4-BE49-F238E27FC236}">
                <a16:creationId xmlns:a16="http://schemas.microsoft.com/office/drawing/2014/main" id="{A7B4E5C1-8812-1E47-A49A-BF1E68582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395" y="6400040"/>
            <a:ext cx="1241605" cy="322495"/>
          </a:xfrm>
          <a:prstGeom prst="rect">
            <a:avLst/>
          </a:prstGeom>
        </p:spPr>
      </p:pic>
      <p:sp>
        <p:nvSpPr>
          <p:cNvPr id="6" name="Parallelogram 13">
            <a:extLst>
              <a:ext uri="{FF2B5EF4-FFF2-40B4-BE49-F238E27FC236}">
                <a16:creationId xmlns:a16="http://schemas.microsoft.com/office/drawing/2014/main" id="{C9AEDD3D-EBC8-4D23-B86D-AB9862A4D897}"/>
              </a:ext>
            </a:extLst>
          </p:cNvPr>
          <p:cNvSpPr/>
          <p:nvPr userDrawn="1"/>
        </p:nvSpPr>
        <p:spPr>
          <a:xfrm flipH="1">
            <a:off x="583968" y="1094607"/>
            <a:ext cx="11608032" cy="909940"/>
          </a:xfrm>
          <a:custGeom>
            <a:avLst/>
            <a:gdLst>
              <a:gd name="connsiteX0" fmla="*/ 0 w 8767391"/>
              <a:gd name="connsiteY0" fmla="*/ 664167 h 664167"/>
              <a:gd name="connsiteX1" fmla="*/ 166042 w 8767391"/>
              <a:gd name="connsiteY1" fmla="*/ 0 h 664167"/>
              <a:gd name="connsiteX2" fmla="*/ 8767391 w 8767391"/>
              <a:gd name="connsiteY2" fmla="*/ 0 h 664167"/>
              <a:gd name="connsiteX3" fmla="*/ 8601349 w 8767391"/>
              <a:gd name="connsiteY3" fmla="*/ 664167 h 664167"/>
              <a:gd name="connsiteX4" fmla="*/ 0 w 8767391"/>
              <a:gd name="connsiteY4" fmla="*/ 664167 h 664167"/>
              <a:gd name="connsiteX0" fmla="*/ 0 w 8813111"/>
              <a:gd name="connsiteY0" fmla="*/ 664167 h 664167"/>
              <a:gd name="connsiteX1" fmla="*/ 166042 w 8813111"/>
              <a:gd name="connsiteY1" fmla="*/ 0 h 664167"/>
              <a:gd name="connsiteX2" fmla="*/ 8813111 w 8813111"/>
              <a:gd name="connsiteY2" fmla="*/ 9144 h 664167"/>
              <a:gd name="connsiteX3" fmla="*/ 8601349 w 8813111"/>
              <a:gd name="connsiteY3" fmla="*/ 664167 h 664167"/>
              <a:gd name="connsiteX4" fmla="*/ 0 w 8813111"/>
              <a:gd name="connsiteY4" fmla="*/ 664167 h 664167"/>
              <a:gd name="connsiteX0" fmla="*/ 0 w 8813111"/>
              <a:gd name="connsiteY0" fmla="*/ 664167 h 664167"/>
              <a:gd name="connsiteX1" fmla="*/ 166042 w 8813111"/>
              <a:gd name="connsiteY1" fmla="*/ 0 h 664167"/>
              <a:gd name="connsiteX2" fmla="*/ 8813111 w 8813111"/>
              <a:gd name="connsiteY2" fmla="*/ 9144 h 664167"/>
              <a:gd name="connsiteX3" fmla="*/ 8647069 w 8813111"/>
              <a:gd name="connsiteY3" fmla="*/ 664167 h 664167"/>
              <a:gd name="connsiteX4" fmla="*/ 0 w 8813111"/>
              <a:gd name="connsiteY4" fmla="*/ 664167 h 664167"/>
              <a:gd name="connsiteX0" fmla="*/ 0 w 8813111"/>
              <a:gd name="connsiteY0" fmla="*/ 664167 h 664167"/>
              <a:gd name="connsiteX1" fmla="*/ 1702234 w 8813111"/>
              <a:gd name="connsiteY1" fmla="*/ 0 h 664167"/>
              <a:gd name="connsiteX2" fmla="*/ 8813111 w 8813111"/>
              <a:gd name="connsiteY2" fmla="*/ 9144 h 664167"/>
              <a:gd name="connsiteX3" fmla="*/ 8647069 w 8813111"/>
              <a:gd name="connsiteY3" fmla="*/ 664167 h 664167"/>
              <a:gd name="connsiteX4" fmla="*/ 0 w 8813111"/>
              <a:gd name="connsiteY4" fmla="*/ 664167 h 664167"/>
              <a:gd name="connsiteX0" fmla="*/ 0 w 7112327"/>
              <a:gd name="connsiteY0" fmla="*/ 682455 h 682455"/>
              <a:gd name="connsiteX1" fmla="*/ 1450 w 7112327"/>
              <a:gd name="connsiteY1" fmla="*/ 0 h 682455"/>
              <a:gd name="connsiteX2" fmla="*/ 7112327 w 7112327"/>
              <a:gd name="connsiteY2" fmla="*/ 9144 h 682455"/>
              <a:gd name="connsiteX3" fmla="*/ 6946285 w 7112327"/>
              <a:gd name="connsiteY3" fmla="*/ 664167 h 682455"/>
              <a:gd name="connsiteX4" fmla="*/ 0 w 7112327"/>
              <a:gd name="connsiteY4" fmla="*/ 682455 h 68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327" h="682455">
                <a:moveTo>
                  <a:pt x="0" y="682455"/>
                </a:moveTo>
                <a:cubicBezTo>
                  <a:pt x="483" y="454970"/>
                  <a:pt x="967" y="227485"/>
                  <a:pt x="1450" y="0"/>
                </a:cubicBezTo>
                <a:lnTo>
                  <a:pt x="7112327" y="9144"/>
                </a:lnTo>
                <a:lnTo>
                  <a:pt x="6946285" y="664167"/>
                </a:lnTo>
                <a:lnTo>
                  <a:pt x="0" y="68245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sz="2000">
              <a:solidFill>
                <a:schemeClr val="tx1"/>
              </a:solidFill>
              <a:ea typeface="Calibri" charset="0"/>
              <a:cs typeface="Calibri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8B458AE-86CE-40D6-A093-A3F3AA3A8FA5}"/>
              </a:ext>
            </a:extLst>
          </p:cNvPr>
          <p:cNvSpPr/>
          <p:nvPr userDrawn="1"/>
        </p:nvSpPr>
        <p:spPr>
          <a:xfrm>
            <a:off x="2" y="0"/>
            <a:ext cx="2545559" cy="6900424"/>
          </a:xfrm>
          <a:custGeom>
            <a:avLst/>
            <a:gdLst>
              <a:gd name="connsiteX0" fmla="*/ 0 w 45719"/>
              <a:gd name="connsiteY0" fmla="*/ 0 h 5156200"/>
              <a:gd name="connsiteX1" fmla="*/ 45719 w 45719"/>
              <a:gd name="connsiteY1" fmla="*/ 0 h 5156200"/>
              <a:gd name="connsiteX2" fmla="*/ 45719 w 45719"/>
              <a:gd name="connsiteY2" fmla="*/ 5156200 h 5156200"/>
              <a:gd name="connsiteX3" fmla="*/ 0 w 45719"/>
              <a:gd name="connsiteY3" fmla="*/ 5156200 h 5156200"/>
              <a:gd name="connsiteX4" fmla="*/ 0 w 45719"/>
              <a:gd name="connsiteY4" fmla="*/ 0 h 5156200"/>
              <a:gd name="connsiteX0" fmla="*/ 0 w 1449217"/>
              <a:gd name="connsiteY0" fmla="*/ 0 h 5156200"/>
              <a:gd name="connsiteX1" fmla="*/ 45719 w 1449217"/>
              <a:gd name="connsiteY1" fmla="*/ 0 h 5156200"/>
              <a:gd name="connsiteX2" fmla="*/ 1449217 w 1449217"/>
              <a:gd name="connsiteY2" fmla="*/ 5156200 h 5156200"/>
              <a:gd name="connsiteX3" fmla="*/ 0 w 1449217"/>
              <a:gd name="connsiteY3" fmla="*/ 5156200 h 5156200"/>
              <a:gd name="connsiteX4" fmla="*/ 0 w 1449217"/>
              <a:gd name="connsiteY4" fmla="*/ 0 h 5156200"/>
              <a:gd name="connsiteX0" fmla="*/ 0 w 1449217"/>
              <a:gd name="connsiteY0" fmla="*/ 0 h 5177465"/>
              <a:gd name="connsiteX1" fmla="*/ 45719 w 1449217"/>
              <a:gd name="connsiteY1" fmla="*/ 0 h 5177465"/>
              <a:gd name="connsiteX2" fmla="*/ 1449217 w 1449217"/>
              <a:gd name="connsiteY2" fmla="*/ 5156200 h 5177465"/>
              <a:gd name="connsiteX3" fmla="*/ 1417674 w 1449217"/>
              <a:gd name="connsiteY3" fmla="*/ 5177465 h 5177465"/>
              <a:gd name="connsiteX4" fmla="*/ 0 w 1449217"/>
              <a:gd name="connsiteY4" fmla="*/ 0 h 5177465"/>
              <a:gd name="connsiteX0" fmla="*/ 0 w 1513012"/>
              <a:gd name="connsiteY0" fmla="*/ 7088 h 5177465"/>
              <a:gd name="connsiteX1" fmla="*/ 109514 w 1513012"/>
              <a:gd name="connsiteY1" fmla="*/ 0 h 5177465"/>
              <a:gd name="connsiteX2" fmla="*/ 1513012 w 1513012"/>
              <a:gd name="connsiteY2" fmla="*/ 5156200 h 5177465"/>
              <a:gd name="connsiteX3" fmla="*/ 1481469 w 1513012"/>
              <a:gd name="connsiteY3" fmla="*/ 5177465 h 5177465"/>
              <a:gd name="connsiteX4" fmla="*/ 0 w 1513012"/>
              <a:gd name="connsiteY4" fmla="*/ 7088 h 5177465"/>
              <a:gd name="connsiteX0" fmla="*/ 0 w 1513012"/>
              <a:gd name="connsiteY0" fmla="*/ 0 h 5170377"/>
              <a:gd name="connsiteX1" fmla="*/ 52807 w 1513012"/>
              <a:gd name="connsiteY1" fmla="*/ 0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38630 w 1513012"/>
              <a:gd name="connsiteY1" fmla="*/ 7088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52806 w 1513012"/>
              <a:gd name="connsiteY1" fmla="*/ 21264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21126 h 5191503"/>
              <a:gd name="connsiteX1" fmla="*/ 46750 w 1513012"/>
              <a:gd name="connsiteY1" fmla="*/ 0 h 5191503"/>
              <a:gd name="connsiteX2" fmla="*/ 1513012 w 1513012"/>
              <a:gd name="connsiteY2" fmla="*/ 5170238 h 5191503"/>
              <a:gd name="connsiteX3" fmla="*/ 1481469 w 1513012"/>
              <a:gd name="connsiteY3" fmla="*/ 5191503 h 5191503"/>
              <a:gd name="connsiteX4" fmla="*/ 0 w 1513012"/>
              <a:gd name="connsiteY4" fmla="*/ 21126 h 5191503"/>
              <a:gd name="connsiteX0" fmla="*/ 0 w 1525123"/>
              <a:gd name="connsiteY0" fmla="*/ 0 h 5212767"/>
              <a:gd name="connsiteX1" fmla="*/ 58861 w 1525123"/>
              <a:gd name="connsiteY1" fmla="*/ 2126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5123"/>
              <a:gd name="connsiteY0" fmla="*/ 0 h 5212767"/>
              <a:gd name="connsiteX1" fmla="*/ 58861 w 1525123"/>
              <a:gd name="connsiteY1" fmla="*/ 1618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0043"/>
              <a:gd name="connsiteY0" fmla="*/ 9216 h 5196583"/>
              <a:gd name="connsiteX1" fmla="*/ 53781 w 1520043"/>
              <a:gd name="connsiteY1" fmla="*/ 0 h 5196583"/>
              <a:gd name="connsiteX2" fmla="*/ 1520043 w 1520043"/>
              <a:gd name="connsiteY2" fmla="*/ 5175318 h 5196583"/>
              <a:gd name="connsiteX3" fmla="*/ 1488500 w 1520043"/>
              <a:gd name="connsiteY3" fmla="*/ 5196583 h 5196583"/>
              <a:gd name="connsiteX4" fmla="*/ 0 w 1520043"/>
              <a:gd name="connsiteY4" fmla="*/ 9216 h 5196583"/>
              <a:gd name="connsiteX0" fmla="*/ 0 w 1520043"/>
              <a:gd name="connsiteY0" fmla="*/ 0 h 5197527"/>
              <a:gd name="connsiteX1" fmla="*/ 53781 w 1520043"/>
              <a:gd name="connsiteY1" fmla="*/ 944 h 5197527"/>
              <a:gd name="connsiteX2" fmla="*/ 1520043 w 1520043"/>
              <a:gd name="connsiteY2" fmla="*/ 5176262 h 5197527"/>
              <a:gd name="connsiteX3" fmla="*/ 1488500 w 1520043"/>
              <a:gd name="connsiteY3" fmla="*/ 5197527 h 5197527"/>
              <a:gd name="connsiteX4" fmla="*/ 0 w 1520043"/>
              <a:gd name="connsiteY4" fmla="*/ 0 h 5197527"/>
              <a:gd name="connsiteX0" fmla="*/ 0 w 1541308"/>
              <a:gd name="connsiteY0" fmla="*/ 0 h 5197527"/>
              <a:gd name="connsiteX1" fmla="*/ 53781 w 1541308"/>
              <a:gd name="connsiteY1" fmla="*/ 944 h 5197527"/>
              <a:gd name="connsiteX2" fmla="*/ 1541308 w 1541308"/>
              <a:gd name="connsiteY2" fmla="*/ 5126643 h 5197527"/>
              <a:gd name="connsiteX3" fmla="*/ 1488500 w 1541308"/>
              <a:gd name="connsiteY3" fmla="*/ 5197527 h 5197527"/>
              <a:gd name="connsiteX4" fmla="*/ 0 w 1541308"/>
              <a:gd name="connsiteY4" fmla="*/ 0 h 5197527"/>
              <a:gd name="connsiteX0" fmla="*/ 0 w 1541308"/>
              <a:gd name="connsiteY0" fmla="*/ 0 h 5147909"/>
              <a:gd name="connsiteX1" fmla="*/ 53781 w 1541308"/>
              <a:gd name="connsiteY1" fmla="*/ 944 h 5147909"/>
              <a:gd name="connsiteX2" fmla="*/ 1541308 w 1541308"/>
              <a:gd name="connsiteY2" fmla="*/ 5126643 h 5147909"/>
              <a:gd name="connsiteX3" fmla="*/ 1396351 w 1541308"/>
              <a:gd name="connsiteY3" fmla="*/ 5147909 h 5147909"/>
              <a:gd name="connsiteX4" fmla="*/ 0 w 1541308"/>
              <a:gd name="connsiteY4" fmla="*/ 0 h 5147909"/>
              <a:gd name="connsiteX0" fmla="*/ 0 w 1555485"/>
              <a:gd name="connsiteY0" fmla="*/ 0 h 5176262"/>
              <a:gd name="connsiteX1" fmla="*/ 53781 w 1555485"/>
              <a:gd name="connsiteY1" fmla="*/ 944 h 5176262"/>
              <a:gd name="connsiteX2" fmla="*/ 1555485 w 1555485"/>
              <a:gd name="connsiteY2" fmla="*/ 5176262 h 5176262"/>
              <a:gd name="connsiteX3" fmla="*/ 1396351 w 1555485"/>
              <a:gd name="connsiteY3" fmla="*/ 5147909 h 5176262"/>
              <a:gd name="connsiteX4" fmla="*/ 0 w 1555485"/>
              <a:gd name="connsiteY4" fmla="*/ 0 h 5176262"/>
              <a:gd name="connsiteX0" fmla="*/ 0 w 1562573"/>
              <a:gd name="connsiteY0" fmla="*/ 0 h 5154997"/>
              <a:gd name="connsiteX1" fmla="*/ 53781 w 1562573"/>
              <a:gd name="connsiteY1" fmla="*/ 944 h 5154997"/>
              <a:gd name="connsiteX2" fmla="*/ 1562573 w 1562573"/>
              <a:gd name="connsiteY2" fmla="*/ 5154997 h 5154997"/>
              <a:gd name="connsiteX3" fmla="*/ 1396351 w 1562573"/>
              <a:gd name="connsiteY3" fmla="*/ 5147909 h 5154997"/>
              <a:gd name="connsiteX4" fmla="*/ 0 w 1562573"/>
              <a:gd name="connsiteY4" fmla="*/ 0 h 5154997"/>
              <a:gd name="connsiteX0" fmla="*/ 0 w 1612192"/>
              <a:gd name="connsiteY0" fmla="*/ 0 h 5154997"/>
              <a:gd name="connsiteX1" fmla="*/ 103400 w 1612192"/>
              <a:gd name="connsiteY1" fmla="*/ 944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0 h 5154997"/>
              <a:gd name="connsiteX1" fmla="*/ 160107 w 1612192"/>
              <a:gd name="connsiteY1" fmla="*/ 8032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20321 h 5175318"/>
              <a:gd name="connsiteX1" fmla="*/ 153019 w 1612192"/>
              <a:gd name="connsiteY1" fmla="*/ 0 h 5175318"/>
              <a:gd name="connsiteX2" fmla="*/ 1612192 w 1612192"/>
              <a:gd name="connsiteY2" fmla="*/ 5175318 h 5175318"/>
              <a:gd name="connsiteX3" fmla="*/ 1445970 w 1612192"/>
              <a:gd name="connsiteY3" fmla="*/ 5168230 h 5175318"/>
              <a:gd name="connsiteX4" fmla="*/ 0 w 1612192"/>
              <a:gd name="connsiteY4" fmla="*/ 20321 h 5175318"/>
              <a:gd name="connsiteX0" fmla="*/ 0 w 1619280"/>
              <a:gd name="connsiteY0" fmla="*/ 6144 h 5175318"/>
              <a:gd name="connsiteX1" fmla="*/ 160107 w 1619280"/>
              <a:gd name="connsiteY1" fmla="*/ 0 h 5175318"/>
              <a:gd name="connsiteX2" fmla="*/ 1619280 w 1619280"/>
              <a:gd name="connsiteY2" fmla="*/ 5175318 h 5175318"/>
              <a:gd name="connsiteX3" fmla="*/ 1453058 w 1619280"/>
              <a:gd name="connsiteY3" fmla="*/ 5168230 h 5175318"/>
              <a:gd name="connsiteX4" fmla="*/ 0 w 1619280"/>
              <a:gd name="connsiteY4" fmla="*/ 6144 h 517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80" h="5175318">
                <a:moveTo>
                  <a:pt x="0" y="6144"/>
                </a:moveTo>
                <a:lnTo>
                  <a:pt x="160107" y="0"/>
                </a:lnTo>
                <a:lnTo>
                  <a:pt x="1619280" y="5175318"/>
                </a:lnTo>
                <a:lnTo>
                  <a:pt x="1453058" y="5168230"/>
                </a:lnTo>
                <a:lnTo>
                  <a:pt x="0" y="614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914771" y="1240869"/>
            <a:ext cx="702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2"/>
            <a:ext cx="6096000" cy="366183"/>
          </a:xfrm>
        </p:spPr>
        <p:txBody>
          <a:bodyPr/>
          <a:lstStyle>
            <a:lvl1pPr algn="l">
              <a:defRPr/>
            </a:lvl1pPr>
          </a:lstStyle>
          <a:p>
            <a:r>
              <a:rPr lang="nl-BE"/>
              <a:t>Sessie xx - titel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70546" y="431431"/>
            <a:ext cx="9833037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70546" y="1405083"/>
            <a:ext cx="9833036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70618" y="2022497"/>
            <a:ext cx="9832965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296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63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>
            <a:extLst>
              <a:ext uri="{FF2B5EF4-FFF2-40B4-BE49-F238E27FC236}">
                <a16:creationId xmlns:a16="http://schemas.microsoft.com/office/drawing/2014/main" id="{A7B4E5C1-8812-1E47-A49A-BF1E68582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395" y="6400040"/>
            <a:ext cx="1241605" cy="322495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914771" y="1240869"/>
            <a:ext cx="702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2"/>
            <a:ext cx="6096000" cy="366183"/>
          </a:xfrm>
        </p:spPr>
        <p:txBody>
          <a:bodyPr/>
          <a:lstStyle>
            <a:lvl1pPr algn="l">
              <a:defRPr/>
            </a:lvl1pPr>
          </a:lstStyle>
          <a:p>
            <a:r>
              <a:rPr lang="nl-BE"/>
              <a:t>Sessie xx - titel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70546" y="431431"/>
            <a:ext cx="9833037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70546" y="1405083"/>
            <a:ext cx="9833036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70618" y="2022497"/>
            <a:ext cx="9832965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036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6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914771" y="1240869"/>
            <a:ext cx="702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2"/>
            <a:ext cx="6096000" cy="366183"/>
          </a:xfrm>
        </p:spPr>
        <p:txBody>
          <a:bodyPr/>
          <a:lstStyle>
            <a:lvl1pPr algn="l">
              <a:defRPr/>
            </a:lvl1pPr>
          </a:lstStyle>
          <a:p>
            <a:r>
              <a:rPr lang="nl-BE"/>
              <a:t>Sessie xx - titel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70546" y="431431"/>
            <a:ext cx="9833037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70546" y="1405083"/>
            <a:ext cx="9833036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70618" y="2022497"/>
            <a:ext cx="9832965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31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63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gram Slide_Informatie Vlaand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">
            <a:extLst>
              <a:ext uri="{FF2B5EF4-FFF2-40B4-BE49-F238E27FC236}">
                <a16:creationId xmlns:a16="http://schemas.microsoft.com/office/drawing/2014/main" id="{7E51CD7A-1E29-45DC-B928-6248918CA3E3}"/>
              </a:ext>
            </a:extLst>
          </p:cNvPr>
          <p:cNvGrpSpPr/>
          <p:nvPr userDrawn="1"/>
        </p:nvGrpSpPr>
        <p:grpSpPr>
          <a:xfrm>
            <a:off x="2717498" y="276069"/>
            <a:ext cx="9483103" cy="1916709"/>
            <a:chOff x="2038122" y="207051"/>
            <a:chExt cx="7112327" cy="1437532"/>
          </a:xfrm>
        </p:grpSpPr>
        <p:sp>
          <p:nvSpPr>
            <p:cNvPr id="14" name="Parallelogram 13"/>
            <p:cNvSpPr/>
            <p:nvPr userDrawn="1"/>
          </p:nvSpPr>
          <p:spPr>
            <a:xfrm flipH="1">
              <a:off x="2038122" y="962128"/>
              <a:ext cx="7112327" cy="682455"/>
            </a:xfrm>
            <a:custGeom>
              <a:avLst/>
              <a:gdLst>
                <a:gd name="connsiteX0" fmla="*/ 0 w 8767391"/>
                <a:gd name="connsiteY0" fmla="*/ 664167 h 664167"/>
                <a:gd name="connsiteX1" fmla="*/ 166042 w 8767391"/>
                <a:gd name="connsiteY1" fmla="*/ 0 h 664167"/>
                <a:gd name="connsiteX2" fmla="*/ 8767391 w 8767391"/>
                <a:gd name="connsiteY2" fmla="*/ 0 h 664167"/>
                <a:gd name="connsiteX3" fmla="*/ 8601349 w 8767391"/>
                <a:gd name="connsiteY3" fmla="*/ 664167 h 664167"/>
                <a:gd name="connsiteX4" fmla="*/ 0 w 8767391"/>
                <a:gd name="connsiteY4" fmla="*/ 664167 h 664167"/>
                <a:gd name="connsiteX0" fmla="*/ 0 w 8813111"/>
                <a:gd name="connsiteY0" fmla="*/ 664167 h 664167"/>
                <a:gd name="connsiteX1" fmla="*/ 166042 w 8813111"/>
                <a:gd name="connsiteY1" fmla="*/ 0 h 664167"/>
                <a:gd name="connsiteX2" fmla="*/ 8813111 w 8813111"/>
                <a:gd name="connsiteY2" fmla="*/ 9144 h 664167"/>
                <a:gd name="connsiteX3" fmla="*/ 8601349 w 8813111"/>
                <a:gd name="connsiteY3" fmla="*/ 664167 h 664167"/>
                <a:gd name="connsiteX4" fmla="*/ 0 w 8813111"/>
                <a:gd name="connsiteY4" fmla="*/ 664167 h 664167"/>
                <a:gd name="connsiteX0" fmla="*/ 0 w 8813111"/>
                <a:gd name="connsiteY0" fmla="*/ 664167 h 664167"/>
                <a:gd name="connsiteX1" fmla="*/ 166042 w 8813111"/>
                <a:gd name="connsiteY1" fmla="*/ 0 h 664167"/>
                <a:gd name="connsiteX2" fmla="*/ 8813111 w 8813111"/>
                <a:gd name="connsiteY2" fmla="*/ 9144 h 664167"/>
                <a:gd name="connsiteX3" fmla="*/ 8647069 w 8813111"/>
                <a:gd name="connsiteY3" fmla="*/ 664167 h 664167"/>
                <a:gd name="connsiteX4" fmla="*/ 0 w 8813111"/>
                <a:gd name="connsiteY4" fmla="*/ 664167 h 664167"/>
                <a:gd name="connsiteX0" fmla="*/ 0 w 8813111"/>
                <a:gd name="connsiteY0" fmla="*/ 664167 h 664167"/>
                <a:gd name="connsiteX1" fmla="*/ 1702234 w 8813111"/>
                <a:gd name="connsiteY1" fmla="*/ 0 h 664167"/>
                <a:gd name="connsiteX2" fmla="*/ 8813111 w 8813111"/>
                <a:gd name="connsiteY2" fmla="*/ 9144 h 664167"/>
                <a:gd name="connsiteX3" fmla="*/ 8647069 w 8813111"/>
                <a:gd name="connsiteY3" fmla="*/ 664167 h 664167"/>
                <a:gd name="connsiteX4" fmla="*/ 0 w 8813111"/>
                <a:gd name="connsiteY4" fmla="*/ 664167 h 664167"/>
                <a:gd name="connsiteX0" fmla="*/ 0 w 7112327"/>
                <a:gd name="connsiteY0" fmla="*/ 682455 h 682455"/>
                <a:gd name="connsiteX1" fmla="*/ 1450 w 7112327"/>
                <a:gd name="connsiteY1" fmla="*/ 0 h 682455"/>
                <a:gd name="connsiteX2" fmla="*/ 7112327 w 7112327"/>
                <a:gd name="connsiteY2" fmla="*/ 9144 h 682455"/>
                <a:gd name="connsiteX3" fmla="*/ 6946285 w 7112327"/>
                <a:gd name="connsiteY3" fmla="*/ 664167 h 682455"/>
                <a:gd name="connsiteX4" fmla="*/ 0 w 7112327"/>
                <a:gd name="connsiteY4" fmla="*/ 682455 h 68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2327" h="682455">
                  <a:moveTo>
                    <a:pt x="0" y="682455"/>
                  </a:moveTo>
                  <a:cubicBezTo>
                    <a:pt x="483" y="454970"/>
                    <a:pt x="967" y="227485"/>
                    <a:pt x="1450" y="0"/>
                  </a:cubicBezTo>
                  <a:lnTo>
                    <a:pt x="7112327" y="9144"/>
                  </a:lnTo>
                  <a:lnTo>
                    <a:pt x="6946285" y="664167"/>
                  </a:lnTo>
                  <a:lnTo>
                    <a:pt x="0" y="68245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nl-NL" sz="2000">
                <a:solidFill>
                  <a:schemeClr val="tx1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B6301A08-52C9-4DE5-9CD3-0CE651C5AA74}"/>
                </a:ext>
              </a:extLst>
            </p:cNvPr>
            <p:cNvSpPr txBox="1"/>
            <p:nvPr userDrawn="1"/>
          </p:nvSpPr>
          <p:spPr>
            <a:xfrm>
              <a:off x="2502878" y="207051"/>
              <a:ext cx="63304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2800" err="1"/>
                <a:t>Trefdag</a:t>
              </a:r>
              <a:r>
                <a:rPr lang="nl-BE" sz="2800"/>
                <a:t> Digitaal Vlaanderen	#TDV18</a:t>
              </a:r>
            </a:p>
          </p:txBody>
        </p:sp>
      </p:grpSp>
      <p:pic>
        <p:nvPicPr>
          <p:cNvPr id="16" name="Picture 9">
            <a:extLst>
              <a:ext uri="{FF2B5EF4-FFF2-40B4-BE49-F238E27FC236}">
                <a16:creationId xmlns:a16="http://schemas.microsoft.com/office/drawing/2014/main" id="{5CA0A57F-B566-644D-9055-4989C5F19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395" y="6119419"/>
            <a:ext cx="1241605" cy="322495"/>
          </a:xfrm>
          <a:prstGeom prst="rect">
            <a:avLst/>
          </a:prstGeom>
        </p:spPr>
      </p:pic>
      <p:sp>
        <p:nvSpPr>
          <p:cNvPr id="10" name="Rectangle 4"/>
          <p:cNvSpPr/>
          <p:nvPr userDrawn="1"/>
        </p:nvSpPr>
        <p:spPr>
          <a:xfrm>
            <a:off x="2038632" y="-27095"/>
            <a:ext cx="2545559" cy="6900424"/>
          </a:xfrm>
          <a:custGeom>
            <a:avLst/>
            <a:gdLst>
              <a:gd name="connsiteX0" fmla="*/ 0 w 45719"/>
              <a:gd name="connsiteY0" fmla="*/ 0 h 5156200"/>
              <a:gd name="connsiteX1" fmla="*/ 45719 w 45719"/>
              <a:gd name="connsiteY1" fmla="*/ 0 h 5156200"/>
              <a:gd name="connsiteX2" fmla="*/ 45719 w 45719"/>
              <a:gd name="connsiteY2" fmla="*/ 5156200 h 5156200"/>
              <a:gd name="connsiteX3" fmla="*/ 0 w 45719"/>
              <a:gd name="connsiteY3" fmla="*/ 5156200 h 5156200"/>
              <a:gd name="connsiteX4" fmla="*/ 0 w 45719"/>
              <a:gd name="connsiteY4" fmla="*/ 0 h 5156200"/>
              <a:gd name="connsiteX0" fmla="*/ 0 w 1449217"/>
              <a:gd name="connsiteY0" fmla="*/ 0 h 5156200"/>
              <a:gd name="connsiteX1" fmla="*/ 45719 w 1449217"/>
              <a:gd name="connsiteY1" fmla="*/ 0 h 5156200"/>
              <a:gd name="connsiteX2" fmla="*/ 1449217 w 1449217"/>
              <a:gd name="connsiteY2" fmla="*/ 5156200 h 5156200"/>
              <a:gd name="connsiteX3" fmla="*/ 0 w 1449217"/>
              <a:gd name="connsiteY3" fmla="*/ 5156200 h 5156200"/>
              <a:gd name="connsiteX4" fmla="*/ 0 w 1449217"/>
              <a:gd name="connsiteY4" fmla="*/ 0 h 5156200"/>
              <a:gd name="connsiteX0" fmla="*/ 0 w 1449217"/>
              <a:gd name="connsiteY0" fmla="*/ 0 h 5177465"/>
              <a:gd name="connsiteX1" fmla="*/ 45719 w 1449217"/>
              <a:gd name="connsiteY1" fmla="*/ 0 h 5177465"/>
              <a:gd name="connsiteX2" fmla="*/ 1449217 w 1449217"/>
              <a:gd name="connsiteY2" fmla="*/ 5156200 h 5177465"/>
              <a:gd name="connsiteX3" fmla="*/ 1417674 w 1449217"/>
              <a:gd name="connsiteY3" fmla="*/ 5177465 h 5177465"/>
              <a:gd name="connsiteX4" fmla="*/ 0 w 1449217"/>
              <a:gd name="connsiteY4" fmla="*/ 0 h 5177465"/>
              <a:gd name="connsiteX0" fmla="*/ 0 w 1513012"/>
              <a:gd name="connsiteY0" fmla="*/ 7088 h 5177465"/>
              <a:gd name="connsiteX1" fmla="*/ 109514 w 1513012"/>
              <a:gd name="connsiteY1" fmla="*/ 0 h 5177465"/>
              <a:gd name="connsiteX2" fmla="*/ 1513012 w 1513012"/>
              <a:gd name="connsiteY2" fmla="*/ 5156200 h 5177465"/>
              <a:gd name="connsiteX3" fmla="*/ 1481469 w 1513012"/>
              <a:gd name="connsiteY3" fmla="*/ 5177465 h 5177465"/>
              <a:gd name="connsiteX4" fmla="*/ 0 w 1513012"/>
              <a:gd name="connsiteY4" fmla="*/ 7088 h 5177465"/>
              <a:gd name="connsiteX0" fmla="*/ 0 w 1513012"/>
              <a:gd name="connsiteY0" fmla="*/ 0 h 5170377"/>
              <a:gd name="connsiteX1" fmla="*/ 52807 w 1513012"/>
              <a:gd name="connsiteY1" fmla="*/ 0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38630 w 1513012"/>
              <a:gd name="connsiteY1" fmla="*/ 7088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52806 w 1513012"/>
              <a:gd name="connsiteY1" fmla="*/ 21264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21126 h 5191503"/>
              <a:gd name="connsiteX1" fmla="*/ 46750 w 1513012"/>
              <a:gd name="connsiteY1" fmla="*/ 0 h 5191503"/>
              <a:gd name="connsiteX2" fmla="*/ 1513012 w 1513012"/>
              <a:gd name="connsiteY2" fmla="*/ 5170238 h 5191503"/>
              <a:gd name="connsiteX3" fmla="*/ 1481469 w 1513012"/>
              <a:gd name="connsiteY3" fmla="*/ 5191503 h 5191503"/>
              <a:gd name="connsiteX4" fmla="*/ 0 w 1513012"/>
              <a:gd name="connsiteY4" fmla="*/ 21126 h 5191503"/>
              <a:gd name="connsiteX0" fmla="*/ 0 w 1525123"/>
              <a:gd name="connsiteY0" fmla="*/ 0 h 5212767"/>
              <a:gd name="connsiteX1" fmla="*/ 58861 w 1525123"/>
              <a:gd name="connsiteY1" fmla="*/ 2126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5123"/>
              <a:gd name="connsiteY0" fmla="*/ 0 h 5212767"/>
              <a:gd name="connsiteX1" fmla="*/ 58861 w 1525123"/>
              <a:gd name="connsiteY1" fmla="*/ 1618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0043"/>
              <a:gd name="connsiteY0" fmla="*/ 9216 h 5196583"/>
              <a:gd name="connsiteX1" fmla="*/ 53781 w 1520043"/>
              <a:gd name="connsiteY1" fmla="*/ 0 h 5196583"/>
              <a:gd name="connsiteX2" fmla="*/ 1520043 w 1520043"/>
              <a:gd name="connsiteY2" fmla="*/ 5175318 h 5196583"/>
              <a:gd name="connsiteX3" fmla="*/ 1488500 w 1520043"/>
              <a:gd name="connsiteY3" fmla="*/ 5196583 h 5196583"/>
              <a:gd name="connsiteX4" fmla="*/ 0 w 1520043"/>
              <a:gd name="connsiteY4" fmla="*/ 9216 h 5196583"/>
              <a:gd name="connsiteX0" fmla="*/ 0 w 1520043"/>
              <a:gd name="connsiteY0" fmla="*/ 0 h 5197527"/>
              <a:gd name="connsiteX1" fmla="*/ 53781 w 1520043"/>
              <a:gd name="connsiteY1" fmla="*/ 944 h 5197527"/>
              <a:gd name="connsiteX2" fmla="*/ 1520043 w 1520043"/>
              <a:gd name="connsiteY2" fmla="*/ 5176262 h 5197527"/>
              <a:gd name="connsiteX3" fmla="*/ 1488500 w 1520043"/>
              <a:gd name="connsiteY3" fmla="*/ 5197527 h 5197527"/>
              <a:gd name="connsiteX4" fmla="*/ 0 w 1520043"/>
              <a:gd name="connsiteY4" fmla="*/ 0 h 5197527"/>
              <a:gd name="connsiteX0" fmla="*/ 0 w 1541308"/>
              <a:gd name="connsiteY0" fmla="*/ 0 h 5197527"/>
              <a:gd name="connsiteX1" fmla="*/ 53781 w 1541308"/>
              <a:gd name="connsiteY1" fmla="*/ 944 h 5197527"/>
              <a:gd name="connsiteX2" fmla="*/ 1541308 w 1541308"/>
              <a:gd name="connsiteY2" fmla="*/ 5126643 h 5197527"/>
              <a:gd name="connsiteX3" fmla="*/ 1488500 w 1541308"/>
              <a:gd name="connsiteY3" fmla="*/ 5197527 h 5197527"/>
              <a:gd name="connsiteX4" fmla="*/ 0 w 1541308"/>
              <a:gd name="connsiteY4" fmla="*/ 0 h 5197527"/>
              <a:gd name="connsiteX0" fmla="*/ 0 w 1541308"/>
              <a:gd name="connsiteY0" fmla="*/ 0 h 5147909"/>
              <a:gd name="connsiteX1" fmla="*/ 53781 w 1541308"/>
              <a:gd name="connsiteY1" fmla="*/ 944 h 5147909"/>
              <a:gd name="connsiteX2" fmla="*/ 1541308 w 1541308"/>
              <a:gd name="connsiteY2" fmla="*/ 5126643 h 5147909"/>
              <a:gd name="connsiteX3" fmla="*/ 1396351 w 1541308"/>
              <a:gd name="connsiteY3" fmla="*/ 5147909 h 5147909"/>
              <a:gd name="connsiteX4" fmla="*/ 0 w 1541308"/>
              <a:gd name="connsiteY4" fmla="*/ 0 h 5147909"/>
              <a:gd name="connsiteX0" fmla="*/ 0 w 1555485"/>
              <a:gd name="connsiteY0" fmla="*/ 0 h 5176262"/>
              <a:gd name="connsiteX1" fmla="*/ 53781 w 1555485"/>
              <a:gd name="connsiteY1" fmla="*/ 944 h 5176262"/>
              <a:gd name="connsiteX2" fmla="*/ 1555485 w 1555485"/>
              <a:gd name="connsiteY2" fmla="*/ 5176262 h 5176262"/>
              <a:gd name="connsiteX3" fmla="*/ 1396351 w 1555485"/>
              <a:gd name="connsiteY3" fmla="*/ 5147909 h 5176262"/>
              <a:gd name="connsiteX4" fmla="*/ 0 w 1555485"/>
              <a:gd name="connsiteY4" fmla="*/ 0 h 5176262"/>
              <a:gd name="connsiteX0" fmla="*/ 0 w 1562573"/>
              <a:gd name="connsiteY0" fmla="*/ 0 h 5154997"/>
              <a:gd name="connsiteX1" fmla="*/ 53781 w 1562573"/>
              <a:gd name="connsiteY1" fmla="*/ 944 h 5154997"/>
              <a:gd name="connsiteX2" fmla="*/ 1562573 w 1562573"/>
              <a:gd name="connsiteY2" fmla="*/ 5154997 h 5154997"/>
              <a:gd name="connsiteX3" fmla="*/ 1396351 w 1562573"/>
              <a:gd name="connsiteY3" fmla="*/ 5147909 h 5154997"/>
              <a:gd name="connsiteX4" fmla="*/ 0 w 1562573"/>
              <a:gd name="connsiteY4" fmla="*/ 0 h 5154997"/>
              <a:gd name="connsiteX0" fmla="*/ 0 w 1612192"/>
              <a:gd name="connsiteY0" fmla="*/ 0 h 5154997"/>
              <a:gd name="connsiteX1" fmla="*/ 103400 w 1612192"/>
              <a:gd name="connsiteY1" fmla="*/ 944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0 h 5154997"/>
              <a:gd name="connsiteX1" fmla="*/ 160107 w 1612192"/>
              <a:gd name="connsiteY1" fmla="*/ 8032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20321 h 5175318"/>
              <a:gd name="connsiteX1" fmla="*/ 153019 w 1612192"/>
              <a:gd name="connsiteY1" fmla="*/ 0 h 5175318"/>
              <a:gd name="connsiteX2" fmla="*/ 1612192 w 1612192"/>
              <a:gd name="connsiteY2" fmla="*/ 5175318 h 5175318"/>
              <a:gd name="connsiteX3" fmla="*/ 1445970 w 1612192"/>
              <a:gd name="connsiteY3" fmla="*/ 5168230 h 5175318"/>
              <a:gd name="connsiteX4" fmla="*/ 0 w 1612192"/>
              <a:gd name="connsiteY4" fmla="*/ 20321 h 5175318"/>
              <a:gd name="connsiteX0" fmla="*/ 0 w 1619280"/>
              <a:gd name="connsiteY0" fmla="*/ 6144 h 5175318"/>
              <a:gd name="connsiteX1" fmla="*/ 160107 w 1619280"/>
              <a:gd name="connsiteY1" fmla="*/ 0 h 5175318"/>
              <a:gd name="connsiteX2" fmla="*/ 1619280 w 1619280"/>
              <a:gd name="connsiteY2" fmla="*/ 5175318 h 5175318"/>
              <a:gd name="connsiteX3" fmla="*/ 1453058 w 1619280"/>
              <a:gd name="connsiteY3" fmla="*/ 5168230 h 5175318"/>
              <a:gd name="connsiteX4" fmla="*/ 0 w 1619280"/>
              <a:gd name="connsiteY4" fmla="*/ 6144 h 517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80" h="5175318">
                <a:moveTo>
                  <a:pt x="0" y="6144"/>
                </a:moveTo>
                <a:lnTo>
                  <a:pt x="160107" y="0"/>
                </a:lnTo>
                <a:lnTo>
                  <a:pt x="1619280" y="5175318"/>
                </a:lnTo>
                <a:lnTo>
                  <a:pt x="1453058" y="5168230"/>
                </a:lnTo>
                <a:lnTo>
                  <a:pt x="0" y="614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925E1E7-522E-46CE-8B4B-300AA9FDAA72}"/>
              </a:ext>
            </a:extLst>
          </p:cNvPr>
          <p:cNvSpPr txBox="1"/>
          <p:nvPr userDrawn="1"/>
        </p:nvSpPr>
        <p:spPr>
          <a:xfrm>
            <a:off x="4097867" y="2468866"/>
            <a:ext cx="782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2400"/>
              <a:t>Deze presentatie wordt vanaf 4 december 2018 beschikbaar gesteld</a:t>
            </a:r>
            <a:r>
              <a:rPr lang="nl-BE" sz="2400" u="none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nl-BE" sz="2400" u="non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0B6F779-EB68-4AC9-9336-6E7CDE5AB3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1775" y="-27095"/>
            <a:ext cx="4757235" cy="6900424"/>
          </a:xfrm>
          <a:prstGeom prst="rect">
            <a:avLst/>
          </a:prstGeom>
        </p:spPr>
      </p:pic>
      <p:pic>
        <p:nvPicPr>
          <p:cNvPr id="1028" name="Picture 4" descr="Gerelateerde afbeelding">
            <a:extLst>
              <a:ext uri="{FF2B5EF4-FFF2-40B4-BE49-F238E27FC236}">
                <a16:creationId xmlns:a16="http://schemas.microsoft.com/office/drawing/2014/main" id="{51FEF9BC-9033-4A6D-8323-E53D35E303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783" y="5560736"/>
            <a:ext cx="408000" cy="4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4133CD92-8694-404B-8902-1E60E5250CAC}"/>
              </a:ext>
            </a:extLst>
          </p:cNvPr>
          <p:cNvSpPr txBox="1"/>
          <p:nvPr userDrawn="1"/>
        </p:nvSpPr>
        <p:spPr>
          <a:xfrm>
            <a:off x="5524839" y="5564682"/>
            <a:ext cx="2515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@</a:t>
            </a:r>
            <a:r>
              <a:rPr lang="nl-BE" err="1"/>
              <a:t>info_vlaanderen</a:t>
            </a:r>
            <a:endParaRPr lang="nl-BE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37C722B9-CC2C-42E4-A937-52BB5A169B42}"/>
              </a:ext>
            </a:extLst>
          </p:cNvPr>
          <p:cNvSpPr txBox="1"/>
          <p:nvPr userDrawn="1"/>
        </p:nvSpPr>
        <p:spPr>
          <a:xfrm>
            <a:off x="5524839" y="6041804"/>
            <a:ext cx="268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@</a:t>
            </a:r>
            <a:r>
              <a:rPr lang="nl-BE" err="1"/>
              <a:t>InformatieVlaanderen</a:t>
            </a:r>
            <a:endParaRPr lang="nl-BE"/>
          </a:p>
        </p:txBody>
      </p:sp>
      <p:pic>
        <p:nvPicPr>
          <p:cNvPr id="1032" name="Picture 8" descr="Afbeeldingsresultaat voor logo facebook">
            <a:extLst>
              <a:ext uri="{FF2B5EF4-FFF2-40B4-BE49-F238E27FC236}">
                <a16:creationId xmlns:a16="http://schemas.microsoft.com/office/drawing/2014/main" id="{44257ECB-EDF0-4EE7-87B9-BE4F692D88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1" t="28094" r="26839" b="28093"/>
          <a:stretch/>
        </p:blipFill>
        <p:spPr bwMode="auto">
          <a:xfrm>
            <a:off x="5196823" y="6043771"/>
            <a:ext cx="408000" cy="39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62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257175" marR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587828" marR="0" indent="-244928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914400" marR="0" indent="-22860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3030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16459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257175" marR="0" lvl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257175" marR="0" lvl="1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257175" marR="0" lvl="2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257175" marR="0" lvl="3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257175" marR="0" lvl="4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10694405" y="6579999"/>
            <a:ext cx="909919" cy="21929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2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8079574" y="6603111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2EE33D96-28D1-4925-8D62-057496CB40F4}" type="datetime1">
              <a:rPr lang="nl-BE" smtClean="0"/>
              <a:t>19/03/2020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3381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001" y="288002"/>
            <a:ext cx="900003" cy="179544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28000" y="2083447"/>
            <a:ext cx="9888000" cy="2020555"/>
          </a:xfrm>
        </p:spPr>
        <p:txBody>
          <a:bodyPr anchor="b" anchorCtr="0">
            <a:noAutofit/>
          </a:bodyPr>
          <a:lstStyle>
            <a:lvl1pPr indent="0" algn="l">
              <a:lnSpc>
                <a:spcPts val="5400"/>
              </a:lnSpc>
              <a:defRPr sz="54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728000" y="4140002"/>
            <a:ext cx="9888000" cy="1655763"/>
          </a:xfr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580">
                <a:latin typeface="FlandersArtSans-Regular" panose="00000500000000000000" pitchFamily="2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9" name="Tijdelijke aanduiding vo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5901497" y="6361603"/>
            <a:ext cx="5913600" cy="352800"/>
          </a:xfrm>
        </p:spPr>
        <p:txBody>
          <a:bodyPr/>
          <a:lstStyle>
            <a:lvl1pPr marL="0" indent="0" algn="r">
              <a:buNone/>
              <a:defRPr sz="17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176497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/>
          <p:cNvSpPr>
            <a:spLocks noGrp="1"/>
          </p:cNvSpPr>
          <p:nvPr>
            <p:ph type="pic" sz="quarter" idx="13"/>
          </p:nvPr>
        </p:nvSpPr>
        <p:spPr>
          <a:xfrm>
            <a:off x="384000" y="0"/>
            <a:ext cx="11808000" cy="6858000"/>
          </a:xfrm>
        </p:spPr>
        <p:txBody>
          <a:bodyPr anchor="ctr"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28003" y="756000"/>
            <a:ext cx="5867148" cy="2196000"/>
          </a:xfrm>
        </p:spPr>
        <p:txBody>
          <a:bodyPr anchor="t">
            <a:noAutofit/>
          </a:bodyPr>
          <a:lstStyle>
            <a:lvl1pPr indent="0" algn="l">
              <a:lnSpc>
                <a:spcPts val="3800"/>
              </a:lnSpc>
              <a:defRPr sz="3700" b="0" i="0">
                <a:solidFill>
                  <a:schemeClr val="bg1"/>
                </a:solidFill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0" y="4781437"/>
            <a:ext cx="900000" cy="1795440"/>
          </a:xfrm>
          <a:prstGeom prst="rect">
            <a:avLst/>
          </a:prstGeom>
        </p:spPr>
      </p:pic>
      <p:sp>
        <p:nvSpPr>
          <p:cNvPr id="15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9168022" y="6336002"/>
            <a:ext cx="2855495" cy="365125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19/03/2020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4235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60" y="-21307"/>
            <a:ext cx="10785041" cy="5643664"/>
          </a:xfrm>
          <a:prstGeom prst="rect">
            <a:avLst/>
          </a:prstGeom>
        </p:spPr>
      </p:pic>
      <p:sp>
        <p:nvSpPr>
          <p:cNvPr id="15" name="Shape 108"/>
          <p:cNvSpPr/>
          <p:nvPr userDrawn="1"/>
        </p:nvSpPr>
        <p:spPr>
          <a:xfrm>
            <a:off x="3" y="-21306"/>
            <a:ext cx="8445500" cy="6879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6" name="image3.png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861753" y="692695"/>
            <a:ext cx="240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266109" y="4509836"/>
            <a:ext cx="6270055" cy="1112525"/>
          </a:xfrm>
        </p:spPr>
        <p:txBody>
          <a:bodyPr/>
          <a:lstStyle>
            <a:lvl1pPr marL="0" indent="0" algn="l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/>
          </a:p>
        </p:txBody>
      </p:sp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1266106" y="1551754"/>
            <a:ext cx="5213937" cy="2794621"/>
          </a:xfrm>
          <a:prstGeom prst="rect">
            <a:avLst/>
          </a:prstGeom>
        </p:spPr>
        <p:txBody>
          <a:bodyPr anchor="b"/>
          <a:lstStyle>
            <a:lvl1pPr algn="l">
              <a:defRPr sz="3323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1" y="5770203"/>
            <a:ext cx="1877572" cy="396241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8112226" y="5889447"/>
            <a:ext cx="3936437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www.vlaanderen.be\informatievlaanderen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4098173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/>
          <p:cNvSpPr>
            <a:spLocks noGrp="1"/>
          </p:cNvSpPr>
          <p:nvPr>
            <p:ph type="pic" sz="quarter" idx="12"/>
          </p:nvPr>
        </p:nvSpPr>
        <p:spPr>
          <a:xfrm>
            <a:off x="383999" y="0"/>
            <a:ext cx="11808000" cy="6858000"/>
          </a:xfrm>
        </p:spPr>
        <p:txBody>
          <a:bodyPr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28002" y="2023200"/>
            <a:ext cx="4144065" cy="2073600"/>
          </a:xfrm>
        </p:spPr>
        <p:txBody>
          <a:bodyPr anchor="b" anchorCtr="0">
            <a:noAutofit/>
          </a:bodyPr>
          <a:lstStyle>
            <a:lvl1pPr indent="0" algn="l">
              <a:lnSpc>
                <a:spcPts val="54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728000" y="4154400"/>
            <a:ext cx="9888000" cy="1656000"/>
          </a:xfr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600">
                <a:solidFill>
                  <a:schemeClr val="bg1"/>
                </a:solidFill>
                <a:latin typeface="FlandersArtSans-Regular" panose="00000500000000000000" pitchFamily="2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15" name="Tijdelijke aanduiding vo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5901497" y="6361603"/>
            <a:ext cx="5913600" cy="352800"/>
          </a:xfrm>
        </p:spPr>
        <p:txBody>
          <a:bodyPr/>
          <a:lstStyle>
            <a:lvl1pPr marL="0" indent="0" algn="r">
              <a:buNone/>
              <a:defRPr sz="1700">
                <a:solidFill>
                  <a:schemeClr val="bg1"/>
                </a:solidFill>
                <a:latin typeface="FlandersArtSans-Regular" panose="00000500000000000000" pitchFamily="2" charset="0"/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  <p:pic>
        <p:nvPicPr>
          <p:cNvPr id="9" name="Tijdelijke aanduiding voor afbeelding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332" y="247784"/>
            <a:ext cx="900000" cy="1795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422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384000" y="0"/>
            <a:ext cx="11808000" cy="6858000"/>
          </a:xfrm>
        </p:spPr>
        <p:txBody>
          <a:bodyPr anchor="ctr"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28003" y="756000"/>
            <a:ext cx="5867148" cy="2196000"/>
          </a:xfrm>
        </p:spPr>
        <p:txBody>
          <a:bodyPr anchor="t">
            <a:noAutofit/>
          </a:bodyPr>
          <a:lstStyle>
            <a:lvl1pPr indent="0" algn="l">
              <a:lnSpc>
                <a:spcPts val="3800"/>
              </a:lnSpc>
              <a:defRPr sz="3700" b="0" i="0">
                <a:solidFill>
                  <a:schemeClr val="bg1"/>
                </a:solidFill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9168022" y="6336002"/>
            <a:ext cx="2855495" cy="365125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19/03/2020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6902258" y="4191646"/>
            <a:ext cx="4544679" cy="211290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500"/>
              </a:lnSpc>
              <a:spcBef>
                <a:spcPts val="0"/>
              </a:spcBef>
              <a:buNone/>
              <a:defRPr sz="2100">
                <a:latin typeface="FlandersArtSans-Regular" panose="00000500000000000000" pitchFamily="2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0" y="4808332"/>
            <a:ext cx="900000" cy="17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62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384000" y="0"/>
            <a:ext cx="11808000" cy="6858000"/>
          </a:xfrm>
        </p:spPr>
        <p:txBody>
          <a:bodyPr anchor="ctr"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grpSp>
        <p:nvGrpSpPr>
          <p:cNvPr id="11" name="Groeperen 10"/>
          <p:cNvGrpSpPr/>
          <p:nvPr userDrawn="1"/>
        </p:nvGrpSpPr>
        <p:grpSpPr>
          <a:xfrm>
            <a:off x="384000" y="3402000"/>
            <a:ext cx="11808000" cy="3456000"/>
            <a:chOff x="288000" y="3402000"/>
            <a:chExt cx="8856000" cy="3456000"/>
          </a:xfrm>
        </p:grpSpPr>
        <p:sp>
          <p:nvSpPr>
            <p:cNvPr id="5" name="Rechthoek 4"/>
            <p:cNvSpPr/>
            <p:nvPr userDrawn="1"/>
          </p:nvSpPr>
          <p:spPr>
            <a:xfrm>
              <a:off x="288000" y="4266000"/>
              <a:ext cx="8856000" cy="25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7" name="Rechthoekige driehoek 6"/>
            <p:cNvSpPr/>
            <p:nvPr userDrawn="1"/>
          </p:nvSpPr>
          <p:spPr>
            <a:xfrm flipH="1">
              <a:off x="288000" y="3402000"/>
              <a:ext cx="8856000" cy="864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28003" y="756000"/>
            <a:ext cx="4915396" cy="2196000"/>
          </a:xfrm>
        </p:spPr>
        <p:txBody>
          <a:bodyPr anchor="t">
            <a:noAutofit/>
          </a:bodyPr>
          <a:lstStyle>
            <a:lvl1pPr indent="0" algn="l">
              <a:lnSpc>
                <a:spcPts val="3800"/>
              </a:lnSpc>
              <a:defRPr sz="3700" b="0" i="0">
                <a:solidFill>
                  <a:schemeClr val="bg1"/>
                </a:solidFill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9168022" y="6336002"/>
            <a:ext cx="2855495" cy="365125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19/03/2020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00" y="4792399"/>
            <a:ext cx="900000" cy="17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34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28000" y="756000"/>
            <a:ext cx="9888000" cy="1116000"/>
          </a:xfrm>
        </p:spPr>
        <p:txBody>
          <a:bodyPr anchor="t" anchorCtr="0"/>
          <a:lstStyle>
            <a:lvl1pPr>
              <a:defRPr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093528" y="1908000"/>
            <a:ext cx="4522472" cy="3780000"/>
          </a:xfrm>
        </p:spPr>
        <p:txBody>
          <a:bodyPr bIns="0"/>
          <a:lstStyle>
            <a:lvl1pPr>
              <a:spcBef>
                <a:spcPts val="300"/>
              </a:spcBef>
              <a:defRPr sz="2000"/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spcBef>
                <a:spcPts val="300"/>
              </a:spcBef>
              <a:defRPr sz="1600"/>
            </a:lvl3pPr>
            <a:lvl4pPr>
              <a:spcBef>
                <a:spcPts val="300"/>
              </a:spcBef>
              <a:defRPr sz="1600"/>
            </a:lvl4pPr>
            <a:lvl5pPr>
              <a:spcBef>
                <a:spcPts val="3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2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9168022" y="6336002"/>
            <a:ext cx="2855495" cy="365125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19/03/2020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/>
          </p:nvPr>
        </p:nvSpPr>
        <p:spPr>
          <a:xfrm>
            <a:off x="1725637" y="1908000"/>
            <a:ext cx="4944000" cy="3780000"/>
          </a:xfrm>
        </p:spPr>
        <p:txBody>
          <a:bodyPr anchor="ctr"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1" y="5857203"/>
            <a:ext cx="1733763" cy="71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80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28000" y="756000"/>
            <a:ext cx="9888000" cy="1116000"/>
          </a:xfrm>
        </p:spPr>
        <p:txBody>
          <a:bodyPr anchor="t" anchorCtr="0"/>
          <a:lstStyle>
            <a:lvl1pPr>
              <a:defRPr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728000" y="1908000"/>
            <a:ext cx="4944000" cy="3780000"/>
          </a:xfrm>
        </p:spPr>
        <p:txBody>
          <a:bodyPr bIns="0"/>
          <a:lstStyle>
            <a:lvl1pPr>
              <a:spcBef>
                <a:spcPts val="300"/>
              </a:spcBef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9168022" y="6336002"/>
            <a:ext cx="2855495" cy="365125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19/03/2020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jdelijke aanduiding voor inhoud 3"/>
          <p:cNvSpPr>
            <a:spLocks noGrp="1"/>
          </p:cNvSpPr>
          <p:nvPr>
            <p:ph sz="half" idx="13"/>
          </p:nvPr>
        </p:nvSpPr>
        <p:spPr>
          <a:xfrm>
            <a:off x="6720000" y="1908000"/>
            <a:ext cx="4896000" cy="3780000"/>
          </a:xfrm>
        </p:spPr>
        <p:txBody>
          <a:bodyPr bIns="0"/>
          <a:lstStyle>
            <a:lvl1pPr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1" y="5857203"/>
            <a:ext cx="1733763" cy="71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961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9168022" y="6336002"/>
            <a:ext cx="2855495" cy="365125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19/03/2020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728000" y="756000"/>
            <a:ext cx="9888000" cy="1116000"/>
          </a:xfrm>
        </p:spPr>
        <p:txBody>
          <a:bodyPr anchor="t" anchorCtr="0"/>
          <a:lstStyle>
            <a:lvl1pPr>
              <a:defRPr>
                <a:latin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728000" y="1915200"/>
            <a:ext cx="9888000" cy="3672000"/>
          </a:xfrm>
        </p:spPr>
        <p:txBody>
          <a:bodyPr bIns="0"/>
          <a:lstStyle>
            <a:lvl1pPr marL="0" indent="0">
              <a:lnSpc>
                <a:spcPct val="90000"/>
              </a:lnSpc>
              <a:buFontTx/>
              <a:buBlip>
                <a:blip r:embed="rId2"/>
              </a:buBlip>
              <a:defRPr sz="2200">
                <a:latin typeface="FlandersArtSans-Regular" panose="00000500000000000000" pitchFamily="2" charset="0"/>
              </a:defRPr>
            </a:lvl1pPr>
            <a:lvl2pPr>
              <a:lnSpc>
                <a:spcPct val="90000"/>
              </a:lnSpc>
              <a:buSzPct val="75000"/>
              <a:buFontTx/>
              <a:buBlip>
                <a:blip r:embed="rId3"/>
              </a:buBlip>
              <a:defRPr sz="22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lnSpc>
                <a:spcPct val="90000"/>
              </a:lnSpc>
              <a:buSzPct val="85000"/>
              <a:defRPr>
                <a:latin typeface="FlandersArtSans-Regular" panose="00000500000000000000" pitchFamily="2" charset="0"/>
              </a:defRPr>
            </a:lvl3pPr>
            <a:lvl4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4pPr>
            <a:lvl5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408783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t="3583" r="14294" b="4928"/>
          <a:stretch/>
        </p:blipFill>
        <p:spPr>
          <a:xfrm>
            <a:off x="1785791" y="285051"/>
            <a:ext cx="10406211" cy="6248400"/>
          </a:xfrm>
          <a:prstGeom prst="rect">
            <a:avLst/>
          </a:prstGeom>
        </p:spPr>
      </p:pic>
      <p:sp>
        <p:nvSpPr>
          <p:cNvPr id="11" name="Rectangle 1"/>
          <p:cNvSpPr/>
          <p:nvPr userDrawn="1"/>
        </p:nvSpPr>
        <p:spPr>
          <a:xfrm>
            <a:off x="384003" y="285051"/>
            <a:ext cx="7777864" cy="6270128"/>
          </a:xfrm>
          <a:custGeom>
            <a:avLst/>
            <a:gdLst>
              <a:gd name="connsiteX0" fmla="*/ 0 w 5833398"/>
              <a:gd name="connsiteY0" fmla="*/ 0 h 4698000"/>
              <a:gd name="connsiteX1" fmla="*/ 5833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3928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42331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398" h="4698000">
                <a:moveTo>
                  <a:pt x="0" y="0"/>
                </a:moveTo>
                <a:lnTo>
                  <a:pt x="4233198" y="0"/>
                </a:lnTo>
                <a:lnTo>
                  <a:pt x="5833398" y="4698000"/>
                </a:lnTo>
                <a:lnTo>
                  <a:pt x="0" y="469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D85480A-C1AB-451F-B176-9C3DE633B2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3064" y="1354670"/>
            <a:ext cx="5192184" cy="1936751"/>
          </a:xfrm>
        </p:spPr>
        <p:txBody>
          <a:bodyPr anchor="b"/>
          <a:lstStyle>
            <a:lvl1pPr marL="0" indent="0">
              <a:buFontTx/>
              <a:buNone/>
              <a:defRPr sz="2700"/>
            </a:lvl1pPr>
            <a:lvl2pPr marL="216000" indent="0">
              <a:buFontTx/>
              <a:buNone/>
              <a:defRPr/>
            </a:lvl2pPr>
            <a:lvl3pPr marL="432000" indent="0">
              <a:buFontTx/>
              <a:buNone/>
              <a:defRPr/>
            </a:lvl3pPr>
            <a:lvl4pPr marL="648000" indent="0">
              <a:buFontTx/>
              <a:buNone/>
              <a:defRPr/>
            </a:lvl4pPr>
            <a:lvl5pPr marL="864000" indent="0">
              <a:buFontTx/>
              <a:buNone/>
              <a:defRPr/>
            </a:lvl5pPr>
          </a:lstStyle>
          <a:p>
            <a:pPr lvl="0"/>
            <a:r>
              <a:rPr lang="nl-NL"/>
              <a:t>Klik hier om een titel toe te voegen</a:t>
            </a:r>
            <a:endParaRPr lang="nl-BE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131268DE-0CF6-4A77-A242-F72B78E536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2933" y="3429000"/>
            <a:ext cx="5192184" cy="1369688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  <a:lvl2pPr marL="216000" indent="0">
              <a:buFontTx/>
              <a:buNone/>
              <a:defRPr/>
            </a:lvl2pPr>
            <a:lvl3pPr marL="432000" indent="0">
              <a:buFontTx/>
              <a:buNone/>
              <a:defRPr/>
            </a:lvl3pPr>
            <a:lvl4pPr marL="648000" indent="0">
              <a:buFontTx/>
              <a:buNone/>
              <a:defRPr/>
            </a:lvl4pPr>
            <a:lvl5pPr marL="864000" indent="0">
              <a:buFontTx/>
              <a:buNone/>
              <a:defRPr/>
            </a:lvl5pPr>
          </a:lstStyle>
          <a:p>
            <a:pPr lvl="0"/>
            <a:r>
              <a:rPr lang="nl-NL"/>
              <a:t>Klik hier om een ondertitel toe te voegen</a:t>
            </a:r>
            <a:endParaRPr lang="nl-BE"/>
          </a:p>
        </p:txBody>
      </p:sp>
      <p:pic>
        <p:nvPicPr>
          <p:cNvPr id="8" name="Afbeelding 4">
            <a:extLst>
              <a:ext uri="{FF2B5EF4-FFF2-40B4-BE49-F238E27FC236}">
                <a16:creationId xmlns:a16="http://schemas.microsoft.com/office/drawing/2014/main" id="{227A52D4-DAB2-8D4B-A4EE-888B361C2E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3" y="5333116"/>
            <a:ext cx="1505715" cy="62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8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7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15603" y="593369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15603" y="1536633"/>
            <a:ext cx="113607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11296613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2196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 userDrawn="1"/>
        </p:nvGrpSpPr>
        <p:grpSpPr>
          <a:xfrm>
            <a:off x="384001" y="288009"/>
            <a:ext cx="11404675" cy="6265475"/>
            <a:chOff x="288000" y="288000"/>
            <a:chExt cx="8553506" cy="6265475"/>
          </a:xfrm>
        </p:grpSpPr>
        <p:sp>
          <p:nvSpPr>
            <p:cNvPr id="10" name="Rechthoek 9"/>
            <p:cNvSpPr>
              <a:spLocks/>
            </p:cNvSpPr>
            <p:nvPr userDrawn="1"/>
          </p:nvSpPr>
          <p:spPr>
            <a:xfrm>
              <a:off x="288000" y="288000"/>
              <a:ext cx="6767999" cy="62654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350">
                <a:solidFill>
                  <a:prstClr val="white"/>
                </a:solidFill>
              </a:endParaRPr>
            </a:p>
          </p:txBody>
        </p:sp>
        <p:sp>
          <p:nvSpPr>
            <p:cNvPr id="11" name="Rechthoekige driehoek 10"/>
            <p:cNvSpPr/>
            <p:nvPr userDrawn="1"/>
          </p:nvSpPr>
          <p:spPr>
            <a:xfrm>
              <a:off x="7056000" y="288000"/>
              <a:ext cx="1785506" cy="6264000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350">
                <a:solidFill>
                  <a:prstClr val="white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072000" y="2520009"/>
            <a:ext cx="7122776" cy="1579711"/>
          </a:xfrm>
        </p:spPr>
        <p:txBody>
          <a:bodyPr anchor="b" anchorCtr="0">
            <a:noAutofit/>
          </a:bodyPr>
          <a:lstStyle>
            <a:lvl1pPr algn="l">
              <a:lnSpc>
                <a:spcPts val="4050"/>
              </a:lnSpc>
              <a:defRPr sz="405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072000" y="4174702"/>
            <a:ext cx="7139475" cy="105370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buNone/>
              <a:defRPr sz="118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13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672001" y="6044105"/>
            <a:ext cx="6364320" cy="352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275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4" y="576000"/>
            <a:ext cx="273570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61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914773" y="1240869"/>
            <a:ext cx="70260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35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4"/>
            <a:ext cx="6096000" cy="366183"/>
          </a:xfrm>
        </p:spPr>
        <p:txBody>
          <a:bodyPr/>
          <a:lstStyle>
            <a:lvl1pPr algn="l">
              <a:defRPr/>
            </a:lvl1pPr>
          </a:lstStyle>
          <a:p>
            <a:r>
              <a:rPr lang="nl-BE"/>
              <a:t>Sessie xx - titel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70547" y="431431"/>
            <a:ext cx="9833037" cy="788176"/>
          </a:xfrm>
        </p:spPr>
        <p:txBody>
          <a:bodyPr/>
          <a:lstStyle>
            <a:lvl1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514350" rtl="0" eaLnBrk="1" latinLnBrk="0" hangingPunct="1">
              <a:buFontTx/>
              <a:buNone/>
              <a:defRPr lang="nl-BE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70547" y="1405085"/>
            <a:ext cx="9833036" cy="366183"/>
          </a:xfrm>
        </p:spPr>
        <p:txBody>
          <a:bodyPr/>
          <a:lstStyle>
            <a:lvl1pPr marL="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0">
              <a:buFontTx/>
              <a:buNone/>
              <a:defRPr lang="nl-BE" sz="101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70619" y="2022499"/>
            <a:ext cx="9832965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78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6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3" y="1"/>
            <a:ext cx="11760628" cy="562235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1" y="5770203"/>
            <a:ext cx="1877572" cy="396241"/>
          </a:xfrm>
          <a:prstGeom prst="rect">
            <a:avLst/>
          </a:prstGeom>
        </p:spPr>
      </p:pic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1266107" y="1551754"/>
            <a:ext cx="9144000" cy="2794621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3323">
                <a:solidFill>
                  <a:schemeClr val="accent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/>
          </a:p>
        </p:txBody>
      </p:sp>
      <p:sp>
        <p:nvSpPr>
          <p:cNvPr id="13" name="Shape 2"/>
          <p:cNvSpPr/>
          <p:nvPr userDrawn="1"/>
        </p:nvSpPr>
        <p:spPr>
          <a:xfrm>
            <a:off x="1" y="0"/>
            <a:ext cx="431371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9" y="687274"/>
            <a:ext cx="2400000" cy="70101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8112226" y="5889447"/>
            <a:ext cx="3936437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www.vlaanderen.be\informatievlaanderen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266109" y="4509836"/>
            <a:ext cx="9144001" cy="948859"/>
          </a:xfrm>
          <a:noFill/>
        </p:spPr>
        <p:txBody>
          <a:bodyPr/>
          <a:lstStyle>
            <a:lvl1pPr marL="0" indent="0" algn="l">
              <a:buNone/>
              <a:defRPr sz="2215">
                <a:solidFill>
                  <a:schemeClr val="bg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227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28000" y="756000"/>
            <a:ext cx="9888000" cy="1116000"/>
          </a:xfrm>
        </p:spPr>
        <p:txBody>
          <a:bodyPr anchor="t" anchorCtr="0"/>
          <a:lstStyle>
            <a:lvl1pPr>
              <a:defRPr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728000" y="1908000"/>
            <a:ext cx="4944000" cy="3780000"/>
          </a:xfrm>
        </p:spPr>
        <p:txBody>
          <a:bodyPr bIns="0"/>
          <a:lstStyle>
            <a:lvl1pPr>
              <a:spcBef>
                <a:spcPts val="225"/>
              </a:spcBef>
              <a:defRPr sz="1500">
                <a:latin typeface="FlandersArtSans-Bold" panose="00000800000000000000" pitchFamily="2" charset="0"/>
              </a:defRPr>
            </a:lvl1pPr>
            <a:lvl2pPr>
              <a:spcBef>
                <a:spcPts val="225"/>
              </a:spcBef>
              <a:defRPr sz="15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225"/>
              </a:spcBef>
              <a:defRPr sz="1350">
                <a:latin typeface="FlandersArtSans-Regular" panose="00000500000000000000" pitchFamily="2" charset="0"/>
              </a:defRPr>
            </a:lvl3pPr>
            <a:lvl4pPr>
              <a:spcBef>
                <a:spcPts val="225"/>
              </a:spcBef>
              <a:defRPr sz="1350">
                <a:latin typeface="FlandersArtSans-Regular" panose="00000500000000000000" pitchFamily="2" charset="0"/>
              </a:defRPr>
            </a:lvl4pPr>
            <a:lvl5pPr>
              <a:spcBef>
                <a:spcPts val="225"/>
              </a:spcBef>
              <a:defRPr sz="135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9168025" y="6336009"/>
            <a:ext cx="2855495" cy="365125"/>
          </a:xfrm>
        </p:spPr>
        <p:txBody>
          <a:bodyPr/>
          <a:lstStyle>
            <a:lvl1pPr>
              <a:defRPr sz="675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19/03/2020</a:t>
            </a:fld>
            <a:r>
              <a:rPr lang="nl-BE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nl-BE" b="1">
                <a:solidFill>
                  <a:prstClr val="white">
                    <a:lumMod val="50000"/>
                  </a:prstClr>
                </a:solidFill>
              </a:rPr>
              <a:t>│</a:t>
            </a:r>
            <a:fld id="{B263F6C6-2226-4286-8995-C42CB1E7C290}" type="slidenum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nl-BE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Tijdelijke aanduiding voor inhoud 3"/>
          <p:cNvSpPr>
            <a:spLocks noGrp="1"/>
          </p:cNvSpPr>
          <p:nvPr>
            <p:ph sz="half" idx="13"/>
          </p:nvPr>
        </p:nvSpPr>
        <p:spPr>
          <a:xfrm>
            <a:off x="6720000" y="1908000"/>
            <a:ext cx="4896000" cy="3780000"/>
          </a:xfrm>
        </p:spPr>
        <p:txBody>
          <a:bodyPr bIns="0"/>
          <a:lstStyle>
            <a:lvl1pPr>
              <a:defRPr sz="1500">
                <a:latin typeface="FlandersArtSans-Bold" panose="00000800000000000000" pitchFamily="2" charset="0"/>
              </a:defRPr>
            </a:lvl1pPr>
            <a:lvl2pPr>
              <a:spcBef>
                <a:spcPts val="225"/>
              </a:spcBef>
              <a:defRPr sz="15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225"/>
              </a:spcBef>
              <a:defRPr sz="1350">
                <a:latin typeface="FlandersArtSans-Regular" panose="00000500000000000000" pitchFamily="2" charset="0"/>
              </a:defRPr>
            </a:lvl3pPr>
            <a:lvl4pPr>
              <a:spcBef>
                <a:spcPts val="225"/>
              </a:spcBef>
              <a:defRPr sz="1350">
                <a:latin typeface="FlandersArtSans-Regular" panose="00000500000000000000" pitchFamily="2" charset="0"/>
              </a:defRPr>
            </a:lvl4pPr>
            <a:lvl5pPr>
              <a:spcBef>
                <a:spcPts val="225"/>
              </a:spcBef>
              <a:defRPr sz="135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9" name="Afbeelding 11">
            <a:extLst>
              <a:ext uri="{FF2B5EF4-FFF2-40B4-BE49-F238E27FC236}">
                <a16:creationId xmlns:a16="http://schemas.microsoft.com/office/drawing/2014/main" id="{4A42009E-5A35-C341-A879-C603BE1C3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0" y="5805264"/>
            <a:ext cx="1991640" cy="76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185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9168025" y="6336009"/>
            <a:ext cx="2855495" cy="365125"/>
          </a:xfrm>
        </p:spPr>
        <p:txBody>
          <a:bodyPr/>
          <a:lstStyle>
            <a:lvl1pPr>
              <a:defRPr sz="675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19/03/2020</a:t>
            </a:fld>
            <a:r>
              <a:rPr lang="nl-BE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nl-BE" b="1">
                <a:solidFill>
                  <a:prstClr val="white">
                    <a:lumMod val="50000"/>
                  </a:prstClr>
                </a:solidFill>
              </a:rPr>
              <a:t>│</a:t>
            </a:r>
            <a:fld id="{B263F6C6-2226-4286-8995-C42CB1E7C290}" type="slidenum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nl-BE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728000" y="756000"/>
            <a:ext cx="9888000" cy="1116000"/>
          </a:xfrm>
        </p:spPr>
        <p:txBody>
          <a:bodyPr anchor="t" anchorCtr="0"/>
          <a:lstStyle>
            <a:lvl1pPr>
              <a:defRPr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728000" y="1915200"/>
            <a:ext cx="9888000" cy="3672000"/>
          </a:xfrm>
        </p:spPr>
        <p:txBody>
          <a:bodyPr bIns="0"/>
          <a:lstStyle>
            <a:lvl1pPr marL="0" indent="0">
              <a:lnSpc>
                <a:spcPct val="90000"/>
              </a:lnSpc>
              <a:buFontTx/>
              <a:buBlip>
                <a:blip r:embed="rId2"/>
              </a:buBlip>
              <a:defRPr sz="1650">
                <a:latin typeface="FlandersArtSans-Regular" panose="00000500000000000000" pitchFamily="2" charset="0"/>
              </a:defRPr>
            </a:lvl1pPr>
            <a:lvl2pPr>
              <a:lnSpc>
                <a:spcPct val="90000"/>
              </a:lnSpc>
              <a:buSzPct val="75000"/>
              <a:buFontTx/>
              <a:buBlip>
                <a:blip r:embed="rId3"/>
              </a:buBlip>
              <a:defRPr sz="165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lnSpc>
                <a:spcPct val="90000"/>
              </a:lnSpc>
              <a:buSzPct val="85000"/>
              <a:defRPr>
                <a:latin typeface="FlandersArtSans-Regular" panose="00000500000000000000" pitchFamily="2" charset="0"/>
              </a:defRPr>
            </a:lvl3pPr>
            <a:lvl4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4pPr>
            <a:lvl5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7" name="Afbeelding 11">
            <a:extLst>
              <a:ext uri="{FF2B5EF4-FFF2-40B4-BE49-F238E27FC236}">
                <a16:creationId xmlns:a16="http://schemas.microsoft.com/office/drawing/2014/main" id="{086EAF89-0652-CB4E-BD2B-E4E730471B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0" y="5805264"/>
            <a:ext cx="1991640" cy="76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575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9168025" y="6336009"/>
            <a:ext cx="2855495" cy="365125"/>
          </a:xfrm>
        </p:spPr>
        <p:txBody>
          <a:bodyPr/>
          <a:lstStyle>
            <a:lvl1pPr>
              <a:defRPr sz="675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19/03/2020</a:t>
            </a:fld>
            <a:r>
              <a:rPr lang="nl-BE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nl-BE" b="1">
                <a:solidFill>
                  <a:prstClr val="white">
                    <a:lumMod val="50000"/>
                  </a:prstClr>
                </a:solidFill>
              </a:rPr>
              <a:t>│</a:t>
            </a:r>
            <a:fld id="{B263F6C6-2226-4286-8995-C42CB1E7C290}" type="slidenum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nl-BE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728000" y="756000"/>
            <a:ext cx="9888000" cy="1116000"/>
          </a:xfrm>
        </p:spPr>
        <p:txBody>
          <a:bodyPr anchor="t" anchorCtr="0"/>
          <a:lstStyle>
            <a:lvl1pPr>
              <a:defRPr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728000" y="1915200"/>
            <a:ext cx="9888000" cy="3672000"/>
          </a:xfrm>
        </p:spPr>
        <p:txBody>
          <a:bodyPr bIns="0"/>
          <a:lstStyle>
            <a:lvl1pPr marL="0" indent="0">
              <a:lnSpc>
                <a:spcPct val="90000"/>
              </a:lnSpc>
              <a:buFontTx/>
              <a:buBlip>
                <a:blip r:embed="rId2"/>
              </a:buBlip>
              <a:defRPr sz="1650">
                <a:latin typeface="FlandersArtSans-Regular" panose="00000500000000000000" pitchFamily="2" charset="0"/>
              </a:defRPr>
            </a:lvl1pPr>
            <a:lvl2pPr>
              <a:lnSpc>
                <a:spcPct val="90000"/>
              </a:lnSpc>
              <a:buSzPct val="75000"/>
              <a:buFontTx/>
              <a:buBlip>
                <a:blip r:embed="rId3"/>
              </a:buBlip>
              <a:defRPr sz="165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lnSpc>
                <a:spcPct val="90000"/>
              </a:lnSpc>
              <a:buSzPct val="85000"/>
              <a:defRPr>
                <a:latin typeface="FlandersArtSans-Regular" panose="00000500000000000000" pitchFamily="2" charset="0"/>
              </a:defRPr>
            </a:lvl3pPr>
            <a:lvl4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4pPr>
            <a:lvl5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1" name="Afbeelding 8">
            <a:extLst>
              <a:ext uri="{FF2B5EF4-FFF2-40B4-BE49-F238E27FC236}">
                <a16:creationId xmlns:a16="http://schemas.microsoft.com/office/drawing/2014/main" id="{CA410ED1-7282-AF4C-8308-49B9DCEBED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5" y="5914460"/>
            <a:ext cx="1504800" cy="6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228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>
            <a:extLst>
              <a:ext uri="{FF2B5EF4-FFF2-40B4-BE49-F238E27FC236}">
                <a16:creationId xmlns:a16="http://schemas.microsoft.com/office/drawing/2014/main" id="{A7B4E5C1-8812-1E47-A49A-BF1E68582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395" y="6400042"/>
            <a:ext cx="1241605" cy="322495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914773" y="1240869"/>
            <a:ext cx="70260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35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4"/>
            <a:ext cx="6096000" cy="366183"/>
          </a:xfrm>
        </p:spPr>
        <p:txBody>
          <a:bodyPr/>
          <a:lstStyle>
            <a:lvl1pPr algn="l">
              <a:defRPr/>
            </a:lvl1pPr>
          </a:lstStyle>
          <a:p>
            <a:r>
              <a:rPr lang="nl-BE"/>
              <a:t>Sessie xx - titel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70547" y="431431"/>
            <a:ext cx="9833037" cy="788176"/>
          </a:xfrm>
        </p:spPr>
        <p:txBody>
          <a:bodyPr/>
          <a:lstStyle>
            <a:lvl1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514350" rtl="0" eaLnBrk="1" latinLnBrk="0" hangingPunct="1">
              <a:buFontTx/>
              <a:buNone/>
              <a:defRPr lang="nl-BE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70547" y="1405085"/>
            <a:ext cx="9833036" cy="366183"/>
          </a:xfrm>
        </p:spPr>
        <p:txBody>
          <a:bodyPr/>
          <a:lstStyle>
            <a:lvl1pPr marL="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0">
              <a:buFontTx/>
              <a:buNone/>
              <a:defRPr lang="nl-BE" sz="101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70619" y="2022499"/>
            <a:ext cx="9832965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745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63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 userDrawn="1"/>
        </p:nvSpPr>
        <p:spPr>
          <a:xfrm>
            <a:off x="3" y="0"/>
            <a:ext cx="11834739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56" name="image3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861753" y="692695"/>
            <a:ext cx="240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266107" y="4509836"/>
            <a:ext cx="9150376" cy="1112525"/>
          </a:xfrm>
        </p:spPr>
        <p:txBody>
          <a:bodyPr/>
          <a:lstStyle>
            <a:lvl1pPr marL="0" indent="0" algn="l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hape 7"/>
          <p:cNvSpPr>
            <a:spLocks noGrp="1"/>
          </p:cNvSpPr>
          <p:nvPr>
            <p:ph type="title"/>
          </p:nvPr>
        </p:nvSpPr>
        <p:spPr>
          <a:xfrm>
            <a:off x="1266108" y="1551754"/>
            <a:ext cx="9150376" cy="2794621"/>
          </a:xfrm>
          <a:prstGeom prst="rect">
            <a:avLst/>
          </a:prstGeom>
        </p:spPr>
        <p:txBody>
          <a:bodyPr anchor="b"/>
          <a:lstStyle>
            <a:lvl1pPr algn="l">
              <a:defRPr sz="3323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323" b="1"/>
              <a:t>Click to edit Master title style</a:t>
            </a:r>
            <a:endParaRPr sz="3323" b="1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1" y="5770203"/>
            <a:ext cx="1877572" cy="396241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8112226" y="5889447"/>
            <a:ext cx="3936437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17894324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60" y="-21307"/>
            <a:ext cx="10785041" cy="5643664"/>
          </a:xfrm>
          <a:prstGeom prst="rect">
            <a:avLst/>
          </a:prstGeom>
        </p:spPr>
      </p:pic>
      <p:sp>
        <p:nvSpPr>
          <p:cNvPr id="15" name="Shape 108"/>
          <p:cNvSpPr/>
          <p:nvPr userDrawn="1"/>
        </p:nvSpPr>
        <p:spPr>
          <a:xfrm>
            <a:off x="3" y="-21306"/>
            <a:ext cx="8445500" cy="6879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6" name="image3.png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861753" y="692695"/>
            <a:ext cx="240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266109" y="4509836"/>
            <a:ext cx="6270055" cy="1112525"/>
          </a:xfrm>
        </p:spPr>
        <p:txBody>
          <a:bodyPr/>
          <a:lstStyle>
            <a:lvl1pPr marL="0" indent="0" algn="l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1266106" y="1551754"/>
            <a:ext cx="5213937" cy="2794621"/>
          </a:xfrm>
          <a:prstGeom prst="rect">
            <a:avLst/>
          </a:prstGeom>
        </p:spPr>
        <p:txBody>
          <a:bodyPr anchor="b"/>
          <a:lstStyle>
            <a:lvl1pPr algn="l">
              <a:defRPr sz="3323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323" b="1"/>
              <a:t>Click to edit Master title style</a:t>
            </a:r>
            <a:endParaRPr sz="3323" b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1" y="5770203"/>
            <a:ext cx="1877572" cy="396241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8112226" y="5889447"/>
            <a:ext cx="3936437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2856676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3" y="1"/>
            <a:ext cx="11760628" cy="562235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1" y="5770203"/>
            <a:ext cx="1877572" cy="396241"/>
          </a:xfrm>
          <a:prstGeom prst="rect">
            <a:avLst/>
          </a:prstGeom>
        </p:spPr>
      </p:pic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1266107" y="1551754"/>
            <a:ext cx="9144000" cy="2794621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3323">
                <a:solidFill>
                  <a:schemeClr val="accent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323" b="1"/>
              <a:t>Click to edit Master title style</a:t>
            </a:r>
            <a:endParaRPr sz="3323" b="1"/>
          </a:p>
        </p:txBody>
      </p:sp>
      <p:sp>
        <p:nvSpPr>
          <p:cNvPr id="13" name="Shape 2"/>
          <p:cNvSpPr/>
          <p:nvPr userDrawn="1"/>
        </p:nvSpPr>
        <p:spPr>
          <a:xfrm>
            <a:off x="1" y="0"/>
            <a:ext cx="431371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9" y="687274"/>
            <a:ext cx="2400000" cy="70101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8112226" y="5889447"/>
            <a:ext cx="3936437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266109" y="4509836"/>
            <a:ext cx="9144001" cy="948859"/>
          </a:xfrm>
          <a:noFill/>
        </p:spPr>
        <p:txBody>
          <a:bodyPr/>
          <a:lstStyle>
            <a:lvl1pPr marL="0" indent="0" algn="l">
              <a:buNone/>
              <a:defRPr sz="2215">
                <a:solidFill>
                  <a:schemeClr val="bg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83159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1199458" y="2002536"/>
            <a:ext cx="10363201" cy="2794621"/>
          </a:xfrm>
          <a:prstGeom prst="rect">
            <a:avLst/>
          </a:prstGeom>
        </p:spPr>
        <p:txBody>
          <a:bodyPr anchor="b"/>
          <a:lstStyle>
            <a:lvl1pPr algn="r">
              <a:defRPr sz="3323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323" b="1"/>
              <a:t>Click to edit Master title style</a:t>
            </a:r>
            <a:endParaRPr sz="3323" b="1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418656" y="4941168"/>
            <a:ext cx="9144000" cy="1655762"/>
          </a:xfrm>
        </p:spPr>
        <p:txBody>
          <a:bodyPr/>
          <a:lstStyle>
            <a:lvl1pPr marL="0" indent="0" algn="r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20605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/>
          <a:srcRect l="763" t="1399" r="6439" b="3435"/>
          <a:stretch>
            <a:fillRect/>
          </a:stretch>
        </p:blipFill>
        <p:spPr>
          <a:xfrm>
            <a:off x="431370" y="-1"/>
            <a:ext cx="1176063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18656" y="4941168"/>
            <a:ext cx="9144000" cy="1655762"/>
          </a:xfrm>
        </p:spPr>
        <p:txBody>
          <a:bodyPr/>
          <a:lstStyle>
            <a:lvl1pPr marL="0" indent="0" algn="r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1199458" y="2002536"/>
            <a:ext cx="10363201" cy="2794621"/>
          </a:xfrm>
          <a:prstGeom prst="rect">
            <a:avLst/>
          </a:prstGeom>
        </p:spPr>
        <p:txBody>
          <a:bodyPr anchor="b"/>
          <a:lstStyle>
            <a:lvl1pPr algn="r">
              <a:defRPr sz="3323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323" b="1"/>
              <a:t>Click to edit Master title style</a:t>
            </a:r>
            <a:endParaRPr sz="3323" b="1"/>
          </a:p>
        </p:txBody>
      </p:sp>
    </p:spTree>
    <p:extLst>
      <p:ext uri="{BB962C8B-B14F-4D97-AF65-F5344CB8AC3E}">
        <p14:creationId xmlns:p14="http://schemas.microsoft.com/office/powerpoint/2010/main" val="26309184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47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10694403" y="6565377"/>
            <a:ext cx="90991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8079573" y="6603110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79399167-FE2E-401C-9FAB-4732749FC8D2}" type="datetime1">
              <a:rPr lang="nl-BE" smtClean="0"/>
              <a:t>19/03/2020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6361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1199458" y="2002536"/>
            <a:ext cx="10363201" cy="2794621"/>
          </a:xfrm>
          <a:prstGeom prst="rect">
            <a:avLst/>
          </a:prstGeom>
        </p:spPr>
        <p:txBody>
          <a:bodyPr anchor="b"/>
          <a:lstStyle>
            <a:lvl1pPr algn="r">
              <a:defRPr sz="3323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418656" y="4941168"/>
            <a:ext cx="9144000" cy="1655762"/>
          </a:xfrm>
        </p:spPr>
        <p:txBody>
          <a:bodyPr/>
          <a:lstStyle>
            <a:lvl1pPr marL="0" indent="0" algn="r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195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dubbele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838201" y="1482215"/>
            <a:ext cx="5149645" cy="4992328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47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10694403" y="6565377"/>
            <a:ext cx="90991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8079573" y="6603110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0E691B98-7880-4930-A17E-436C236C694A}" type="datetime1">
              <a:rPr lang="nl-BE" smtClean="0"/>
              <a:t>19/03/2020</a:t>
            </a:fld>
            <a:endParaRPr lang="nl-BE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11"/>
          </p:nvPr>
        </p:nvSpPr>
        <p:spPr>
          <a:xfrm>
            <a:off x="6204156" y="1482215"/>
            <a:ext cx="5149645" cy="4992328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47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191039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1" name="Shape 5"/>
          <p:cNvSpPr>
            <a:spLocks noGrp="1"/>
          </p:cNvSpPr>
          <p:nvPr>
            <p:ph type="sldNum" sz="quarter" idx="4"/>
          </p:nvPr>
        </p:nvSpPr>
        <p:spPr>
          <a:xfrm>
            <a:off x="10694403" y="6565377"/>
            <a:ext cx="90991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Date Placeholder 2"/>
          <p:cNvSpPr>
            <a:spLocks noGrp="1"/>
          </p:cNvSpPr>
          <p:nvPr>
            <p:ph type="dt" sz="quarter" idx="2"/>
          </p:nvPr>
        </p:nvSpPr>
        <p:spPr>
          <a:xfrm>
            <a:off x="8079573" y="6603110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BC816C05-4076-4B00-B929-65EE2153E35C}" type="datetime1">
              <a:rPr lang="nl-BE" smtClean="0"/>
              <a:t>19/03/2020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0307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10694403" y="6565377"/>
            <a:ext cx="90991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8079573" y="6603110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E4E33C0-43DC-4AB9-AFAB-31D7544B7A0D}" type="datetime1">
              <a:rPr lang="nl-BE" smtClean="0"/>
              <a:t>19/03/2020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49445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815415" y="365129"/>
            <a:ext cx="372162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2215">
                <a:latin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7" name="Shape 40"/>
          <p:cNvSpPr>
            <a:spLocks noGrp="1"/>
          </p:cNvSpPr>
          <p:nvPr>
            <p:ph type="body" idx="1"/>
          </p:nvPr>
        </p:nvSpPr>
        <p:spPr>
          <a:xfrm>
            <a:off x="815415" y="5892603"/>
            <a:ext cx="3721629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77"/>
              </a:spcBef>
              <a:buSzTx/>
              <a:buFontTx/>
              <a:buNone/>
              <a:defRPr sz="1292">
                <a:latin typeface="FlandersArtSans-Regular" panose="00000500000000000000" pitchFamily="2" charset="0"/>
              </a:defRPr>
            </a:lvl1pPr>
            <a:lvl2pPr marL="0" indent="422041">
              <a:spcBef>
                <a:spcPts val="277"/>
              </a:spcBef>
              <a:buSzTx/>
              <a:buFontTx/>
              <a:buNone/>
              <a:defRPr sz="1292"/>
            </a:lvl2pPr>
            <a:lvl3pPr marL="0" indent="844083">
              <a:spcBef>
                <a:spcPts val="277"/>
              </a:spcBef>
              <a:buSzTx/>
              <a:buFontTx/>
              <a:buNone/>
              <a:defRPr sz="1292"/>
            </a:lvl3pPr>
            <a:lvl4pPr marL="0" indent="1266124">
              <a:spcBef>
                <a:spcPts val="277"/>
              </a:spcBef>
              <a:buSzTx/>
              <a:buFontTx/>
              <a:buNone/>
              <a:defRPr sz="1292"/>
            </a:lvl4pPr>
            <a:lvl5pPr marL="0" indent="1688165">
              <a:spcBef>
                <a:spcPts val="277"/>
              </a:spcBef>
              <a:buSzTx/>
              <a:buFontTx/>
              <a:buNone/>
              <a:defRPr sz="1292"/>
            </a:lvl5pPr>
          </a:lstStyle>
          <a:p>
            <a:pPr lvl="0">
              <a:defRPr sz="1800"/>
            </a:pPr>
            <a:r>
              <a:rPr lang="en-US" sz="1292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4729318" y="365126"/>
            <a:ext cx="6624484" cy="6109416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47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10694403" y="6565377"/>
            <a:ext cx="90991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8079573" y="6603110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48CA6BF2-CD52-4E22-92A5-09015AAF1997}" type="datetime1">
              <a:rPr lang="nl-BE" smtClean="0"/>
              <a:t>19/03/2020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29936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763046" y="5817250"/>
            <a:ext cx="8570660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77"/>
              </a:spcBef>
              <a:buSzTx/>
              <a:buFontTx/>
              <a:buNone/>
              <a:defRPr sz="1292">
                <a:latin typeface="FlandersArtSans-Regular" panose="00000500000000000000" pitchFamily="2" charset="0"/>
              </a:defRPr>
            </a:lvl1pPr>
            <a:lvl2pPr marL="0" indent="422041">
              <a:spcBef>
                <a:spcPts val="277"/>
              </a:spcBef>
              <a:buSzTx/>
              <a:buFontTx/>
              <a:buNone/>
              <a:defRPr sz="1292"/>
            </a:lvl2pPr>
            <a:lvl3pPr marL="0" indent="844083">
              <a:spcBef>
                <a:spcPts val="277"/>
              </a:spcBef>
              <a:buSzTx/>
              <a:buFontTx/>
              <a:buNone/>
              <a:defRPr sz="1292"/>
            </a:lvl3pPr>
            <a:lvl4pPr marL="0" indent="1266124">
              <a:spcBef>
                <a:spcPts val="277"/>
              </a:spcBef>
              <a:buSzTx/>
              <a:buFontTx/>
              <a:buNone/>
              <a:defRPr sz="1292"/>
            </a:lvl4pPr>
            <a:lvl5pPr marL="0" indent="1688165">
              <a:spcBef>
                <a:spcPts val="277"/>
              </a:spcBef>
              <a:buSzTx/>
              <a:buFontTx/>
              <a:buNone/>
              <a:defRPr sz="1292"/>
            </a:lvl5pPr>
          </a:lstStyle>
          <a:p>
            <a:pPr lvl="0">
              <a:defRPr sz="1800"/>
            </a:pPr>
            <a:r>
              <a:rPr lang="en-US" sz="1292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763043" y="1499129"/>
            <a:ext cx="8570661" cy="4168466"/>
          </a:xfrm>
        </p:spPr>
        <p:txBody>
          <a:bodyPr/>
          <a:lstStyle>
            <a:lvl1pPr marL="0" indent="0">
              <a:buNone/>
              <a:defRPr>
                <a:latin typeface="FlandersArtSans-Regular" panose="000005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10694403" y="6565377"/>
            <a:ext cx="90991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8079573" y="6603110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D739D19C-E4BE-4634-8741-0D3278A69C8F}" type="datetime1">
              <a:rPr lang="nl-BE" smtClean="0"/>
              <a:t>19/03/2020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3012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/>
          <a:srcRect l="763" t="1399" r="6439" b="3435"/>
          <a:stretch>
            <a:fillRect/>
          </a:stretch>
        </p:blipFill>
        <p:spPr>
          <a:xfrm>
            <a:off x="431370" y="-1"/>
            <a:ext cx="1176063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18656" y="4941168"/>
            <a:ext cx="9144000" cy="1655762"/>
          </a:xfrm>
        </p:spPr>
        <p:txBody>
          <a:bodyPr/>
          <a:lstStyle>
            <a:lvl1pPr marL="0" indent="0" algn="r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/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1199458" y="2002536"/>
            <a:ext cx="10363201" cy="2794621"/>
          </a:xfrm>
          <a:prstGeom prst="rect">
            <a:avLst/>
          </a:prstGeom>
        </p:spPr>
        <p:txBody>
          <a:bodyPr anchor="b"/>
          <a:lstStyle>
            <a:lvl1pPr algn="r">
              <a:defRPr sz="3323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/>
          </a:p>
        </p:txBody>
      </p:sp>
    </p:spTree>
    <p:extLst>
      <p:ext uri="{BB962C8B-B14F-4D97-AF65-F5344CB8AC3E}">
        <p14:creationId xmlns:p14="http://schemas.microsoft.com/office/powerpoint/2010/main" val="3470532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10694403" y="6565377"/>
            <a:ext cx="90991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8079573" y="6603110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E089267A-F940-4AF4-AD9D-9DA1E7B5F368}" type="datetime1">
              <a:rPr lang="nl-BE" smtClean="0"/>
              <a:t>19/03/2020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575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dubbele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838201" y="1482215"/>
            <a:ext cx="5149645" cy="4992328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10694403" y="6565377"/>
            <a:ext cx="90991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8079573" y="6603110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3BCEF824-FDC1-48C6-94A7-A5DD64A99DD3}" type="datetime1">
              <a:rPr lang="nl-BE" smtClean="0"/>
              <a:t>19/03/2020</a:t>
            </a:fld>
            <a:endParaRPr lang="nl-BE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11"/>
          </p:nvPr>
        </p:nvSpPr>
        <p:spPr>
          <a:xfrm>
            <a:off x="6204156" y="1482215"/>
            <a:ext cx="5149645" cy="4992328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831750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1" name="Shape 5"/>
          <p:cNvSpPr>
            <a:spLocks noGrp="1"/>
          </p:cNvSpPr>
          <p:nvPr>
            <p:ph type="sldNum" sz="quarter" idx="4"/>
          </p:nvPr>
        </p:nvSpPr>
        <p:spPr>
          <a:xfrm>
            <a:off x="10694403" y="6565377"/>
            <a:ext cx="90991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Date Placeholder 2"/>
          <p:cNvSpPr>
            <a:spLocks noGrp="1"/>
          </p:cNvSpPr>
          <p:nvPr>
            <p:ph type="dt" sz="quarter" idx="2"/>
          </p:nvPr>
        </p:nvSpPr>
        <p:spPr>
          <a:xfrm>
            <a:off x="8079573" y="6603110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413AA459-5980-4C00-86B9-2DA6910292B7}" type="datetime1">
              <a:rPr lang="nl-BE" smtClean="0"/>
              <a:t>19/03/2020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4224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10694403" y="6565377"/>
            <a:ext cx="90991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8079573" y="6603110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E917E0D3-5812-4681-8FDE-3DDA83A79FBF}" type="datetime1">
              <a:rPr lang="nl-BE" smtClean="0"/>
              <a:t>19/03/2020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694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14.png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10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482215"/>
            <a:ext cx="10515600" cy="499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7" name="Shape 2"/>
          <p:cNvSpPr/>
          <p:nvPr userDrawn="1"/>
        </p:nvSpPr>
        <p:spPr>
          <a:xfrm>
            <a:off x="1" y="0"/>
            <a:ext cx="431371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0" name="Shape 5"/>
          <p:cNvSpPr>
            <a:spLocks noGrp="1"/>
          </p:cNvSpPr>
          <p:nvPr>
            <p:ph type="sldNum" sz="quarter" idx="4"/>
          </p:nvPr>
        </p:nvSpPr>
        <p:spPr>
          <a:xfrm>
            <a:off x="10694403" y="6565377"/>
            <a:ext cx="90991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Date Placeholder 2"/>
          <p:cNvSpPr>
            <a:spLocks noGrp="1"/>
          </p:cNvSpPr>
          <p:nvPr>
            <p:ph type="dt" sz="quarter" idx="2"/>
          </p:nvPr>
        </p:nvSpPr>
        <p:spPr>
          <a:xfrm>
            <a:off x="8079573" y="6603110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1C64E219-1DCD-489E-88D5-B77A8233183A}" type="datetime1">
              <a:rPr lang="nl-BE" smtClean="0"/>
              <a:t>19/03/2020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024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sz="2954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0" marR="0" indent="0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>
          <a:schemeClr val="accent1"/>
        </a:buClr>
        <a:buSzPct val="100000"/>
        <a:buFont typeface="FlandersArtSans-Regular" panose="00000500000000000000" pitchFamily="2" charset="0"/>
        <a:buNone/>
        <a:tabLst/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723499" marR="0" indent="-301458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marR="0" indent="-281361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603757" marR="0" indent="-337633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2025798" marR="0" indent="-337633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728000" y="756000"/>
            <a:ext cx="9888000" cy="11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728000" y="1915200"/>
            <a:ext cx="9926400" cy="43524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 </a:t>
            </a:r>
            <a:endParaRPr lang="nl-BE"/>
          </a:p>
          <a:p>
            <a:pPr lvl="4"/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21ED399-DAD7-4D99-AA75-4EA68492E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/>
              <a:t>Sessie xx - titel</a:t>
            </a:r>
          </a:p>
        </p:txBody>
      </p:sp>
    </p:spTree>
    <p:extLst>
      <p:ext uri="{BB962C8B-B14F-4D97-AF65-F5344CB8AC3E}">
        <p14:creationId xmlns:p14="http://schemas.microsoft.com/office/powerpoint/2010/main" val="257779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ts val="3800"/>
        </a:lnSpc>
        <a:spcBef>
          <a:spcPct val="0"/>
        </a:spcBef>
        <a:buNone/>
        <a:defRPr sz="3700" b="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88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Tx/>
        <a:buBlip>
          <a:blip r:embed="rId8"/>
        </a:buBlip>
        <a:tabLst/>
        <a:defRPr sz="22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576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75000"/>
        <a:buFontTx/>
        <a:buBlip>
          <a:blip r:embed="rId9"/>
        </a:buBlip>
        <a:tabLst/>
        <a:defRPr sz="2200" kern="1200" spc="0" baseline="0">
          <a:solidFill>
            <a:srgbClr val="9B9B9B"/>
          </a:solidFill>
          <a:latin typeface="Calibri" charset="0"/>
          <a:ea typeface="Calibri" charset="0"/>
          <a:cs typeface="Calibri" charset="0"/>
        </a:defRPr>
      </a:lvl2pPr>
      <a:lvl3pPr marL="864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85000"/>
        <a:buFontTx/>
        <a:buBlip>
          <a:blip r:embed="rId10"/>
        </a:buBlip>
        <a:tabLst/>
        <a:defRPr sz="20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152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75000"/>
        <a:buFontTx/>
        <a:buBlip>
          <a:blip r:embed="rId11"/>
        </a:buBlip>
        <a:tabLst/>
        <a:defRPr sz="20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marL="1440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Tx/>
        <a:buBlip>
          <a:blip r:embed="rId8"/>
        </a:buBlip>
        <a:tabLst/>
        <a:defRPr sz="20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728000" y="756000"/>
            <a:ext cx="9888000" cy="11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728000" y="1916140"/>
            <a:ext cx="9888000" cy="36720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 </a:t>
            </a:r>
            <a:endParaRPr lang="nl-BE"/>
          </a:p>
          <a:p>
            <a:pPr lvl="4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067833" y="6336000"/>
            <a:ext cx="12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FD6BEBD5-99F3-4C1B-B5AF-C9279F4847C2}" type="datetimeFigureOut">
              <a:rPr lang="nl-BE" smtClean="0"/>
              <a:pPr/>
              <a:t>19/03/2020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324524" y="6336000"/>
            <a:ext cx="25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926148" y="633600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492AD3B4-D906-4191-84FB-4FE613E48036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8" name="Afbeelding 7"/>
          <p:cNvPicPr>
            <a:picLocks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38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38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</p:sldLayoutIdLst>
  <p:txStyles>
    <p:titleStyle>
      <a:lvl1pPr algn="l" defTabSz="914378" rtl="0" eaLnBrk="1" latinLnBrk="0" hangingPunct="1">
        <a:lnSpc>
          <a:spcPts val="3800"/>
        </a:lnSpc>
        <a:spcBef>
          <a:spcPts val="0"/>
        </a:spcBef>
        <a:buNone/>
        <a:defRPr sz="3700" b="0" i="0" kern="1200">
          <a:solidFill>
            <a:schemeClr val="tx1"/>
          </a:solidFill>
          <a:latin typeface="FlandersArtSans-Bold" panose="00000800000000000000" pitchFamily="2" charset="0"/>
          <a:ea typeface="+mj-ea"/>
          <a:cs typeface="FlandersArtSans-Bold" panose="00000800000000000000" pitchFamily="2" charset="0"/>
        </a:defRPr>
      </a:lvl1pPr>
    </p:titleStyle>
    <p:bodyStyle>
      <a:lvl1pPr marL="287993" indent="-287993" algn="l" defTabSz="914378" rtl="0" eaLnBrk="1" latinLnBrk="0" hangingPunct="1">
        <a:lnSpc>
          <a:spcPct val="90000"/>
        </a:lnSpc>
        <a:spcBef>
          <a:spcPts val="300"/>
        </a:spcBef>
        <a:buSzPct val="90000"/>
        <a:buFontTx/>
        <a:buBlip>
          <a:blip r:embed="rId19"/>
        </a:buBlip>
        <a:defRPr sz="2200" kern="1200" spc="0">
          <a:solidFill>
            <a:schemeClr val="tx1"/>
          </a:solidFill>
          <a:latin typeface="FlandersArtSans-Bold" panose="00000800000000000000" pitchFamily="2" charset="0"/>
          <a:ea typeface="+mn-ea"/>
          <a:cs typeface="+mn-cs"/>
        </a:defRPr>
      </a:lvl1pPr>
      <a:lvl2pPr marL="575986" indent="-287993" algn="l" defTabSz="914378" rtl="0" eaLnBrk="1" latinLnBrk="0" hangingPunct="1">
        <a:lnSpc>
          <a:spcPct val="90000"/>
        </a:lnSpc>
        <a:spcBef>
          <a:spcPts val="300"/>
        </a:spcBef>
        <a:buSzPct val="70000"/>
        <a:buFontTx/>
        <a:buBlip>
          <a:blip r:embed="rId20"/>
        </a:buBlip>
        <a:defRPr sz="2200" kern="1200" spc="0">
          <a:solidFill>
            <a:schemeClr val="bg1">
              <a:lumMod val="50000"/>
            </a:schemeClr>
          </a:solidFill>
          <a:latin typeface="FlandersArtSans-Regular" panose="00000500000000000000" pitchFamily="2" charset="0"/>
          <a:ea typeface="+mn-ea"/>
          <a:cs typeface="+mn-cs"/>
        </a:defRPr>
      </a:lvl2pPr>
      <a:lvl3pPr marL="863978" indent="-287993" algn="l" defTabSz="914378" rtl="0" eaLnBrk="1" latinLnBrk="0" hangingPunct="1">
        <a:lnSpc>
          <a:spcPct val="90000"/>
        </a:lnSpc>
        <a:spcBef>
          <a:spcPts val="300"/>
        </a:spcBef>
        <a:buSzPct val="90000"/>
        <a:buFontTx/>
        <a:buBlip>
          <a:blip r:embed="rId21"/>
        </a:buBlip>
        <a:defRPr sz="2000" kern="1200" spc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3pPr>
      <a:lvl4pPr marL="1151972" indent="-287993" algn="l" defTabSz="914378" rtl="0" eaLnBrk="1" latinLnBrk="0" hangingPunct="1">
        <a:lnSpc>
          <a:spcPct val="90000"/>
        </a:lnSpc>
        <a:spcBef>
          <a:spcPts val="300"/>
        </a:spcBef>
        <a:buSzPct val="75000"/>
        <a:buFontTx/>
        <a:buBlip>
          <a:blip r:embed="rId22"/>
        </a:buBlip>
        <a:defRPr sz="2000" kern="1200" spc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4pPr>
      <a:lvl5pPr marL="1439964" indent="-287993" algn="l" defTabSz="914378" rtl="0" eaLnBrk="1" latinLnBrk="0" hangingPunct="1">
        <a:lnSpc>
          <a:spcPct val="90000"/>
        </a:lnSpc>
        <a:spcBef>
          <a:spcPts val="300"/>
        </a:spcBef>
        <a:buSzPct val="90000"/>
        <a:buFontTx/>
        <a:buBlip>
          <a:blip r:embed="rId19"/>
        </a:buBlip>
        <a:defRPr sz="20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482215"/>
            <a:ext cx="10515600" cy="499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47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7" name="Shape 2"/>
          <p:cNvSpPr/>
          <p:nvPr userDrawn="1"/>
        </p:nvSpPr>
        <p:spPr>
          <a:xfrm>
            <a:off x="1" y="0"/>
            <a:ext cx="431371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0" name="Shape 5"/>
          <p:cNvSpPr>
            <a:spLocks noGrp="1"/>
          </p:cNvSpPr>
          <p:nvPr>
            <p:ph type="sldNum" sz="quarter" idx="4"/>
          </p:nvPr>
        </p:nvSpPr>
        <p:spPr>
          <a:xfrm>
            <a:off x="10694403" y="6565377"/>
            <a:ext cx="90991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Date Placeholder 2"/>
          <p:cNvSpPr>
            <a:spLocks noGrp="1"/>
          </p:cNvSpPr>
          <p:nvPr>
            <p:ph type="dt" sz="quarter" idx="2"/>
          </p:nvPr>
        </p:nvSpPr>
        <p:spPr>
          <a:xfrm>
            <a:off x="8079573" y="6603110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BC340CE2-304A-4DD5-BC55-9AE643CA1970}" type="datetime1">
              <a:rPr lang="nl-BE" smtClean="0"/>
              <a:t>19/03/2020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127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 ft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sz="2954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0" marR="0" indent="0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>
          <a:schemeClr val="accent1"/>
        </a:buClr>
        <a:buSzPct val="100000"/>
        <a:buFont typeface="FlandersArtSans-Regular" panose="00000500000000000000" pitchFamily="2" charset="0"/>
        <a:buNone/>
        <a:tabLst/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723499" marR="0" indent="-301458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marR="0" indent="-281361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603757" marR="0" indent="-337633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2025798" marR="0" indent="-337633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rt.be/vrtnws/nl/services/rs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treamreasoning.github.io/RSP-QL/RSP_Requirements_Design_Documen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feed/docs/rss2.html#whatIsRss" TargetMode="External"/><Relationship Id="rId7" Type="http://schemas.openxmlformats.org/officeDocument/2006/relationships/hyperlink" Target="https://jsonfeed.org/version/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validator.w3.org/feed/docs/atom.html" TargetMode="External"/><Relationship Id="rId5" Type="http://schemas.openxmlformats.org/officeDocument/2006/relationships/hyperlink" Target="https://tools.ietf.org/html/rfc5023" TargetMode="External"/><Relationship Id="rId4" Type="http://schemas.openxmlformats.org/officeDocument/2006/relationships/hyperlink" Target="https://en.wikipedia.org/wiki/Atom_(Web_standard)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ldpatch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www.gnu.org/software/diffutils/manual/html_mono/diff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ostandaarden.nl/api/API-Strategi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github.com/Geonovum/KP-APIs/issues" TargetMode="External"/><Relationship Id="rId5" Type="http://schemas.openxmlformats.org/officeDocument/2006/relationships/hyperlink" Target="https://geonovum.github.io/KP-APIs/API-strategie-extensies/" TargetMode="External"/><Relationship Id="rId4" Type="http://schemas.openxmlformats.org/officeDocument/2006/relationships/hyperlink" Target="https://geonovum.github.io/API-Designrule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AC8CAB-8053-4F88-A24C-78246AD476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6171" y="1694957"/>
            <a:ext cx="9541268" cy="2227519"/>
          </a:xfrm>
        </p:spPr>
        <p:txBody>
          <a:bodyPr/>
          <a:lstStyle/>
          <a:p>
            <a:r>
              <a:rPr lang="nl-BE" sz="8800" dirty="0">
                <a:latin typeface="+mj-lt"/>
              </a:rPr>
              <a:t>API </a:t>
            </a:r>
            <a:r>
              <a:rPr lang="nl-BE" sz="8800" dirty="0" err="1">
                <a:latin typeface="+mj-lt"/>
              </a:rPr>
              <a:t>guidelines</a:t>
            </a:r>
            <a:endParaRPr lang="nl-BE" sz="88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AEAF93-3CD7-4C64-AA33-F100D01AC930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417C1-CF87-4A12-9CCA-FE0667FAA2E2}"/>
              </a:ext>
            </a:extLst>
          </p:cNvPr>
          <p:cNvSpPr txBox="1"/>
          <p:nvPr/>
        </p:nvSpPr>
        <p:spPr>
          <a:xfrm>
            <a:off x="936171" y="4234543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/>
              <a:t>Workshop 2 </a:t>
            </a:r>
          </a:p>
          <a:p>
            <a:endParaRPr lang="nl-BE" dirty="0"/>
          </a:p>
          <a:p>
            <a:r>
              <a:rPr lang="nl-BE" dirty="0"/>
              <a:t>19/03/20 - Skype</a:t>
            </a:r>
          </a:p>
        </p:txBody>
      </p:sp>
    </p:spTree>
    <p:extLst>
      <p:ext uri="{BB962C8B-B14F-4D97-AF65-F5344CB8AC3E}">
        <p14:creationId xmlns:p14="http://schemas.microsoft.com/office/powerpoint/2010/main" val="244227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000" dirty="0" err="1"/>
              <a:t>Use</a:t>
            </a:r>
            <a:r>
              <a:rPr lang="nl-BE" sz="4000" dirty="0"/>
              <a:t> cases voor data synchronisatie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3" y="1593000"/>
            <a:ext cx="9888000" cy="367200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400" dirty="0"/>
              <a:t>Door deze API te bevragen kan een afnemer zijn lokale kennis up-to-date houden</a:t>
            </a:r>
            <a:br>
              <a:rPr lang="nl-BE" sz="2400" dirty="0"/>
            </a:br>
            <a:endParaRPr lang="nl-BE" sz="2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nl-BE" sz="1800" dirty="0"/>
              <a:t>Door deze API te bevragen kan een afnemer een lokale kopie maken, die de meest recente informatie bevat</a:t>
            </a:r>
            <a:br>
              <a:rPr lang="nl-BE" sz="1800" dirty="0"/>
            </a:br>
            <a:endParaRPr lang="nl-BE" sz="18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nl-BE" sz="1600" dirty="0"/>
              <a:t>Door deze API te bevragen kan een afnemer een lokale kopie maken, met de exacte toestand op een bepaald moment in de tijd</a:t>
            </a:r>
          </a:p>
          <a:p>
            <a:pPr marL="863979" lvl="3" indent="0">
              <a:buNone/>
            </a:pPr>
            <a:br>
              <a:rPr lang="nl-BE" sz="1600" dirty="0"/>
            </a:br>
            <a:endParaRPr lang="nl-BE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400" dirty="0"/>
              <a:t>Door deze API te bevragen kan een afnemer efficiënt reageren op wijzigingen in de bron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08C37-A05A-49BD-AC94-DE3644730731}"/>
              </a:ext>
            </a:extLst>
          </p:cNvPr>
          <p:cNvSpPr txBox="1"/>
          <p:nvPr/>
        </p:nvSpPr>
        <p:spPr>
          <a:xfrm>
            <a:off x="642257" y="6248400"/>
            <a:ext cx="1126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Opmerking</a:t>
            </a:r>
            <a:r>
              <a:rPr lang="nl-BE" dirty="0"/>
              <a:t>: het is niet noodzakelijk de doelstelling om exact alle toestandswijzigingen en hun oorzaak te kennen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135463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000" dirty="0"/>
              <a:t>Ontwerpuitdagingen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3" y="1025666"/>
            <a:ext cx="9888000" cy="367200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Bevragingsmethode van de stroom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Temporele volgorde in de stroom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Garantie dat de temporele volgorde nooit gewijzigd zal worden (disaster recovery)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Datastructuur van een wijziging</a:t>
            </a:r>
            <a:endParaRPr lang="nl-BE" dirty="0"/>
          </a:p>
          <a:p>
            <a:pPr lvl="1">
              <a:buFont typeface="Arial" panose="020B0604020202020204" pitchFamily="34" charset="0"/>
              <a:buChar char="•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27688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000" dirty="0"/>
              <a:t>Bevraging van een stroom: </a:t>
            </a:r>
            <a:r>
              <a:rPr lang="nl-BE" sz="4000" u="sng" dirty="0"/>
              <a:t>push</a:t>
            </a:r>
            <a:r>
              <a:rPr lang="nl-BE" sz="4000" dirty="0"/>
              <a:t> of </a:t>
            </a:r>
            <a:r>
              <a:rPr lang="nl-BE" sz="4000" u="sng" dirty="0"/>
              <a:t>pull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3" y="1014779"/>
            <a:ext cx="9888000" cy="5647277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Push </a:t>
            </a:r>
            <a:r>
              <a:rPr lang="nl-BE" sz="2800" dirty="0">
                <a:sym typeface="Wingdings" panose="05000000000000000000" pitchFamily="2" charset="2"/>
              </a:rPr>
              <a:t></a:t>
            </a:r>
            <a:r>
              <a:rPr lang="nl-BE" sz="2800" dirty="0"/>
              <a:t> de bron stuurt een notificatie naar de afnemer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Pull </a:t>
            </a:r>
            <a:r>
              <a:rPr lang="nl-BE" sz="2800" dirty="0">
                <a:sym typeface="Wingdings" panose="05000000000000000000" pitchFamily="2" charset="2"/>
              </a:rPr>
              <a:t></a:t>
            </a:r>
            <a:r>
              <a:rPr lang="nl-BE" sz="2800" dirty="0"/>
              <a:t> de afnemer vraagt aan de bron naar wijzigingen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marL="287993" lvl="1" indent="0">
              <a:buNone/>
            </a:pPr>
            <a:endParaRPr lang="nl-BE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D939138-B563-4008-95EF-DDCF12600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46328"/>
              </p:ext>
            </p:extLst>
          </p:nvPr>
        </p:nvGraphicFramePr>
        <p:xfrm>
          <a:off x="858184" y="2944419"/>
          <a:ext cx="10941932" cy="34941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5470966">
                  <a:extLst>
                    <a:ext uri="{9D8B030D-6E8A-4147-A177-3AD203B41FA5}">
                      <a16:colId xmlns:a16="http://schemas.microsoft.com/office/drawing/2014/main" val="2882546351"/>
                    </a:ext>
                  </a:extLst>
                </a:gridCol>
                <a:gridCol w="5470966">
                  <a:extLst>
                    <a:ext uri="{9D8B030D-6E8A-4147-A177-3AD203B41FA5}">
                      <a16:colId xmlns:a16="http://schemas.microsoft.com/office/drawing/2014/main" val="1240855278"/>
                    </a:ext>
                  </a:extLst>
                </a:gridCol>
              </a:tblGrid>
              <a:tr h="315465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Push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Pull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304931"/>
                  </a:ext>
                </a:extLst>
              </a:tr>
              <a:tr h="840443"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Meer zekerheid voor de bron dat de wijzigingen </a:t>
                      </a:r>
                      <a:r>
                        <a:rPr lang="nl-BE" b="1" dirty="0"/>
                        <a:t>gezien</a:t>
                      </a:r>
                      <a:r>
                        <a:rPr lang="nl-BE" dirty="0"/>
                        <a:t> zijn door alle afnemers, en dat daardoor er meer coherentie is tussen de afnemers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Elke afnemer verwerkt op eigen tempo de wijzigingen. </a:t>
                      </a:r>
                    </a:p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852964"/>
                  </a:ext>
                </a:extLst>
              </a:tr>
              <a:tr h="1025260"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Veronderstelt dat alle afnemers (steeds) voldoende operationele capaciteit hebben om de wijzigingen te verwerken</a:t>
                      </a:r>
                    </a:p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Laat meer spreiding in de load op de data synchronisatie API aan de bron kant toe  (b.v. hantering van bulk wijzigingen) </a:t>
                      </a:r>
                    </a:p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722904"/>
                  </a:ext>
                </a:extLst>
              </a:tr>
              <a:tr h="1025260"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De afnemer moet een cursor kunnen beheren om de stroom te verwerken.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770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645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000" dirty="0"/>
              <a:t>Voorbeelden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2" y="1025666"/>
            <a:ext cx="10190817" cy="499413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400" dirty="0"/>
              <a:t>Push </a:t>
            </a:r>
            <a:r>
              <a:rPr lang="nl-BE" sz="2400" dirty="0">
                <a:sym typeface="Wingdings" panose="05000000000000000000" pitchFamily="2" charset="2"/>
              </a:rPr>
              <a:t> EU Council document notificatie systeem</a:t>
            </a:r>
            <a:br>
              <a:rPr lang="nl-BE" sz="2400" dirty="0">
                <a:sym typeface="Wingdings" panose="05000000000000000000" pitchFamily="2" charset="2"/>
              </a:rPr>
            </a:br>
            <a:endParaRPr lang="nl-BE" sz="2400" dirty="0">
              <a:sym typeface="Wingdings" panose="05000000000000000000" pitchFamily="2" charset="2"/>
            </a:endParaRPr>
          </a:p>
          <a:p>
            <a:pPr marL="575985" lvl="2" indent="0">
              <a:buNone/>
            </a:pPr>
            <a:r>
              <a:rPr lang="nl-BE" sz="2400" dirty="0"/>
              <a:t>	De documenten die door de EU Council worden gedeeld met de 	lidstaten worden </a:t>
            </a:r>
            <a:r>
              <a:rPr lang="nl-BE" sz="2400" dirty="0" err="1"/>
              <a:t>gepushed</a:t>
            </a:r>
            <a:r>
              <a:rPr lang="nl-BE" sz="2400" dirty="0"/>
              <a:t> naar fileservers op de lidstaten. Lidstaten 	zijn zo steeds </a:t>
            </a:r>
            <a:r>
              <a:rPr lang="nl-BE" sz="2400" i="1" dirty="0"/>
              <a:t>officieel </a:t>
            </a:r>
            <a:r>
              <a:rPr lang="nl-BE" sz="2400" dirty="0"/>
              <a:t>op de hoogte van alles. </a:t>
            </a:r>
          </a:p>
          <a:p>
            <a:pPr marL="575985" lvl="2" indent="0">
              <a:buNone/>
            </a:pPr>
            <a:endParaRPr lang="nl-BE" sz="2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400" dirty="0"/>
              <a:t>Pull </a:t>
            </a:r>
            <a:r>
              <a:rPr lang="nl-BE" sz="2400" dirty="0">
                <a:sym typeface="Wingdings" panose="05000000000000000000" pitchFamily="2" charset="2"/>
              </a:rPr>
              <a:t> RSS feed VRT nieuws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sz="24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nl-BE" sz="2400" dirty="0">
                <a:sym typeface="Wingdings" panose="05000000000000000000" pitchFamily="2" charset="2"/>
              </a:rPr>
              <a:t>	</a:t>
            </a:r>
            <a:r>
              <a:rPr lang="nl-BE" sz="2400" dirty="0">
                <a:solidFill>
                  <a:schemeClr val="tx1"/>
                </a:solidFill>
              </a:rPr>
              <a:t>Nieuwsberichten worden aangeboden als een feed waarmee je eigen 	berichtenselectie kan maken.     	</a:t>
            </a:r>
            <a:r>
              <a:rPr lang="en-US" sz="2400" dirty="0">
                <a:hlinkClick r:id="rId3"/>
              </a:rPr>
              <a:t>https://www.vrt.be/vrtnws/nl/services/rss/</a:t>
            </a:r>
            <a:endParaRPr lang="nl-BE" sz="2400" dirty="0"/>
          </a:p>
          <a:p>
            <a:pPr marL="287993" lvl="1" indent="0">
              <a:buNone/>
            </a:pP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954799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000" dirty="0"/>
              <a:t>Tijdsgeordende stroom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2" y="1025666"/>
            <a:ext cx="10190817" cy="499413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marL="287993" lvl="1" indent="0">
              <a:buNone/>
            </a:pPr>
            <a:endParaRPr lang="nl-BE" sz="2400" dirty="0"/>
          </a:p>
          <a:p>
            <a:pPr marL="287993" lvl="1" indent="0">
              <a:buNone/>
            </a:pPr>
            <a:r>
              <a:rPr lang="nl-BE" sz="2400" dirty="0" err="1"/>
              <a:t>Use</a:t>
            </a:r>
            <a:r>
              <a:rPr lang="nl-BE" sz="2400" dirty="0"/>
              <a:t> cases impliceren volgende varianten</a:t>
            </a:r>
          </a:p>
          <a:p>
            <a:pPr marL="287993" lvl="1" indent="0">
              <a:buNone/>
            </a:pPr>
            <a:endParaRPr lang="nl-BE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sz="2400" dirty="0"/>
              <a:t>De volgorde van de wijzigingen in de stroom volgt de wijzigingen in de oorspronkelijke bron. </a:t>
            </a:r>
          </a:p>
          <a:p>
            <a:pPr marL="287993" lvl="1" indent="0">
              <a:buNone/>
            </a:pPr>
            <a:endParaRPr lang="nl-NL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sz="2400" dirty="0"/>
              <a:t>Het herbouwen van de stroom behoudt de volgorde t.o.v. de vorige toestand van de stroom. 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ECBED2-C90F-45DE-A559-7D1B461B411C}"/>
              </a:ext>
            </a:extLst>
          </p:cNvPr>
          <p:cNvGrpSpPr/>
          <p:nvPr/>
        </p:nvGrpSpPr>
        <p:grpSpPr>
          <a:xfrm>
            <a:off x="1955929" y="4422321"/>
            <a:ext cx="8410575" cy="2155269"/>
            <a:chOff x="1390650" y="4552950"/>
            <a:chExt cx="8410575" cy="215526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2E503A-08C3-4945-A9B4-834D01CA4CE0}"/>
                </a:ext>
              </a:extLst>
            </p:cNvPr>
            <p:cNvGrpSpPr/>
            <p:nvPr/>
          </p:nvGrpSpPr>
          <p:grpSpPr>
            <a:xfrm>
              <a:off x="1390650" y="4552950"/>
              <a:ext cx="8410575" cy="1314450"/>
              <a:chOff x="1390650" y="4552950"/>
              <a:chExt cx="8410575" cy="131445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91D37F-A224-4D43-9FA1-7BBC11E4E4DB}"/>
                  </a:ext>
                </a:extLst>
              </p:cNvPr>
              <p:cNvSpPr/>
              <p:nvPr/>
            </p:nvSpPr>
            <p:spPr>
              <a:xfrm>
                <a:off x="1676400" y="4714875"/>
                <a:ext cx="1781175" cy="1000125"/>
              </a:xfrm>
              <a:prstGeom prst="rect">
                <a:avLst/>
              </a:prstGeom>
              <a:solidFill>
                <a:srgbClr val="0067CA"/>
              </a:solidFill>
              <a:ln>
                <a:solidFill>
                  <a:srgbClr val="0067CA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dirty="0"/>
                  <a:t>Wijziging n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D0D1667-793D-44E1-9FDA-05AEEA812BE7}"/>
                  </a:ext>
                </a:extLst>
              </p:cNvPr>
              <p:cNvSpPr/>
              <p:nvPr/>
            </p:nvSpPr>
            <p:spPr>
              <a:xfrm>
                <a:off x="3709987" y="4714875"/>
                <a:ext cx="1781175" cy="1000125"/>
              </a:xfrm>
              <a:prstGeom prst="rect">
                <a:avLst/>
              </a:prstGeom>
              <a:solidFill>
                <a:srgbClr val="0067CA"/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dirty="0"/>
                  <a:t>Wijziging n+1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A6CA292-2043-4324-A62B-698502139446}"/>
                  </a:ext>
                </a:extLst>
              </p:cNvPr>
              <p:cNvSpPr/>
              <p:nvPr/>
            </p:nvSpPr>
            <p:spPr>
              <a:xfrm>
                <a:off x="5743574" y="4714875"/>
                <a:ext cx="1781175" cy="1000125"/>
              </a:xfrm>
              <a:prstGeom prst="rect">
                <a:avLst/>
              </a:prstGeom>
              <a:solidFill>
                <a:srgbClr val="0067CA"/>
              </a:solidFill>
              <a:ln>
                <a:solidFill>
                  <a:srgbClr val="0067CA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dirty="0"/>
                  <a:t>Wijziging n+2</a:t>
                </a:r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78BD5C35-CAD1-4994-9C34-528D73B2C010}"/>
                  </a:ext>
                </a:extLst>
              </p:cNvPr>
              <p:cNvSpPr/>
              <p:nvPr/>
            </p:nvSpPr>
            <p:spPr>
              <a:xfrm>
                <a:off x="7867650" y="4981574"/>
                <a:ext cx="981075" cy="466725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4399AA0-356D-4851-B9EF-0E161CEF27A3}"/>
                  </a:ext>
                </a:extLst>
              </p:cNvPr>
              <p:cNvCxnSpPr/>
              <p:nvPr/>
            </p:nvCxnSpPr>
            <p:spPr>
              <a:xfrm>
                <a:off x="1390650" y="4552950"/>
                <a:ext cx="8410575" cy="0"/>
              </a:xfrm>
              <a:prstGeom prst="line">
                <a:avLst/>
              </a:prstGeom>
              <a:ln>
                <a:solidFill>
                  <a:srgbClr val="0067CA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CC930A2-2477-4116-BBC6-A8E9D725DA58}"/>
                  </a:ext>
                </a:extLst>
              </p:cNvPr>
              <p:cNvCxnSpPr/>
              <p:nvPr/>
            </p:nvCxnSpPr>
            <p:spPr>
              <a:xfrm>
                <a:off x="1390650" y="5867400"/>
                <a:ext cx="8410575" cy="0"/>
              </a:xfrm>
              <a:prstGeom prst="line">
                <a:avLst/>
              </a:prstGeom>
              <a:ln>
                <a:solidFill>
                  <a:srgbClr val="0067CA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012754-324B-45F7-B137-31B7C998A5EA}"/>
                </a:ext>
              </a:extLst>
            </p:cNvPr>
            <p:cNvGrpSpPr/>
            <p:nvPr/>
          </p:nvGrpSpPr>
          <p:grpSpPr>
            <a:xfrm>
              <a:off x="4214474" y="5867400"/>
              <a:ext cx="772199" cy="840819"/>
              <a:chOff x="4214474" y="5867400"/>
              <a:chExt cx="772199" cy="840819"/>
            </a:xfrm>
          </p:grpSpPr>
          <p:sp>
            <p:nvSpPr>
              <p:cNvPr id="8" name="Arrow: Up 7">
                <a:extLst>
                  <a:ext uri="{FF2B5EF4-FFF2-40B4-BE49-F238E27FC236}">
                    <a16:creationId xmlns:a16="http://schemas.microsoft.com/office/drawing/2014/main" id="{A4341A4E-16AC-4AE1-9E33-A524E6247AB4}"/>
                  </a:ext>
                </a:extLst>
              </p:cNvPr>
              <p:cNvSpPr/>
              <p:nvPr/>
            </p:nvSpPr>
            <p:spPr>
              <a:xfrm>
                <a:off x="4371974" y="5867400"/>
                <a:ext cx="457200" cy="557211"/>
              </a:xfrm>
              <a:prstGeom prst="upArrow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0067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5C1463-2042-4EFE-A97E-DF907F4CA56D}"/>
                  </a:ext>
                </a:extLst>
              </p:cNvPr>
              <p:cNvSpPr txBox="1"/>
              <p:nvPr/>
            </p:nvSpPr>
            <p:spPr>
              <a:xfrm>
                <a:off x="4214474" y="6338887"/>
                <a:ext cx="7721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dirty="0"/>
                  <a:t>cursor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137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000" dirty="0"/>
              <a:t>Tijdsgeordende stroom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3" y="931933"/>
            <a:ext cx="10190817" cy="499413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sz="2400" dirty="0"/>
              <a:t>Wijziging-identificatie</a:t>
            </a:r>
            <a:r>
              <a:rPr lang="nl-BE" sz="2400" dirty="0"/>
              <a:t> op basis van tijdsstip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NL" dirty="0"/>
              <a:t>Invariant 1 uitdagingen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nl-NL" dirty="0"/>
              <a:t>het tijdstip waarop de wijziging werd uitgevoerd op de databron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nl-NL" dirty="0"/>
              <a:t>het tijdstip waarop de wijziging werd toegevoegd aan de synchronisatie stroom</a:t>
            </a:r>
            <a:br>
              <a:rPr lang="nl-NL" dirty="0"/>
            </a:br>
            <a:endParaRPr lang="nl-NL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nl-NL" dirty="0"/>
              <a:t>Invariant 2 uitdagingen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nl-NL" dirty="0"/>
              <a:t>meerdere wijzigingen op hetzelfde tijdstip</a:t>
            </a:r>
          </a:p>
          <a:p>
            <a:pPr lvl="3">
              <a:buFont typeface="Arial" panose="020B0604020202020204" pitchFamily="34" charset="0"/>
              <a:buChar char="•"/>
            </a:pP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/>
              <a:t>Wijziging-identificatie op basis van volgordenummer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NL" dirty="0"/>
              <a:t>Invariant 1 uitdaging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nl-NL" dirty="0"/>
              <a:t>Werkt voor alle sequenties van wijzigingen</a:t>
            </a:r>
            <a:br>
              <a:rPr lang="nl-NL" dirty="0"/>
            </a:br>
            <a:endParaRPr lang="nl-NL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nl-NL" dirty="0"/>
              <a:t>Invariant 2 uitdaging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nl-NL" dirty="0"/>
              <a:t>Zolang de kennis van de basissequentie gekend is blijft de volgorde hetzelfde</a:t>
            </a:r>
          </a:p>
          <a:p>
            <a:pPr lvl="2">
              <a:buFont typeface="Arial" panose="020B0604020202020204" pitchFamily="34" charset="0"/>
              <a:buChar char="•"/>
            </a:pPr>
            <a:endParaRPr lang="nl-NL" dirty="0"/>
          </a:p>
          <a:p>
            <a:pPr lvl="2">
              <a:buFont typeface="Arial" panose="020B0604020202020204" pitchFamily="34" charset="0"/>
              <a:buChar char="•"/>
            </a:pPr>
            <a:endParaRPr lang="nl-BE" sz="2200" dirty="0"/>
          </a:p>
          <a:p>
            <a:pPr marL="287993" lvl="1" indent="0">
              <a:buNone/>
            </a:pP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121451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000" dirty="0"/>
              <a:t>Afnemersbevragingsmethodes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2" y="1025666"/>
            <a:ext cx="10789532" cy="499413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400" dirty="0"/>
              <a:t>Sync procedure</a:t>
            </a:r>
            <a:br>
              <a:rPr lang="nl-BE" sz="2400" dirty="0"/>
            </a:br>
            <a:endParaRPr lang="nl-BE" sz="2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nl-NL" sz="2400" dirty="0"/>
              <a:t>voor elke </a:t>
            </a:r>
            <a:r>
              <a:rPr lang="nl-NL" sz="2400" i="1" dirty="0"/>
              <a:t>wijziging</a:t>
            </a:r>
            <a:r>
              <a:rPr lang="nl-NL" sz="2400" dirty="0"/>
              <a:t>, haal de detail op en vervang of creëer deze in de lokale database</a:t>
            </a:r>
          </a:p>
          <a:p>
            <a:pPr lvl="2">
              <a:buFont typeface="Arial" panose="020B0604020202020204" pitchFamily="34" charset="0"/>
              <a:buChar char="•"/>
            </a:pPr>
            <a:endParaRPr lang="nl-NL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sz="2600" dirty="0"/>
              <a:t>Accumulerende sync procedure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NL" sz="2400" dirty="0"/>
              <a:t>voor alle </a:t>
            </a:r>
            <a:r>
              <a:rPr lang="nl-NL" sz="2400" i="1" dirty="0"/>
              <a:t>wijzigingen C  </a:t>
            </a:r>
            <a:r>
              <a:rPr lang="nl-NL" sz="2400" dirty="0"/>
              <a:t>in een venster van de data synchronisatie stroom doe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nl-NL" dirty="0"/>
              <a:t>registreer de wijziging in een </a:t>
            </a:r>
            <a:r>
              <a:rPr lang="nl-NL" dirty="0" err="1"/>
              <a:t>accummulator</a:t>
            </a:r>
            <a:r>
              <a:rPr lang="nl-NL" dirty="0"/>
              <a:t> </a:t>
            </a:r>
            <a:r>
              <a:rPr lang="nl-NL" dirty="0" err="1"/>
              <a:t>Acc</a:t>
            </a:r>
            <a:r>
              <a:rPr lang="nl-NL" dirty="0"/>
              <a:t>: </a:t>
            </a:r>
            <a:r>
              <a:rPr lang="nl-NL" dirty="0" err="1"/>
              <a:t>Acc.set</a:t>
            </a:r>
            <a:r>
              <a:rPr lang="nl-NL" dirty="0"/>
              <a:t>(C.@</a:t>
            </a:r>
            <a:r>
              <a:rPr lang="nl-NL" dirty="0" err="1"/>
              <a:t>id</a:t>
            </a:r>
            <a:r>
              <a:rPr lang="nl-NL" dirty="0"/>
              <a:t>,  C._links._</a:t>
            </a:r>
            <a:r>
              <a:rPr lang="nl-NL" dirty="0" err="1"/>
              <a:t>self</a:t>
            </a:r>
            <a:r>
              <a:rPr lang="nl-NL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NL" sz="2400" dirty="0"/>
              <a:t>voor alle wijzigingen in de accumulator </a:t>
            </a:r>
            <a:r>
              <a:rPr lang="nl-NL" sz="2400" dirty="0" err="1"/>
              <a:t>Acc</a:t>
            </a:r>
            <a:r>
              <a:rPr lang="nl-NL" sz="2400" dirty="0"/>
              <a:t> doe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nl-NL" dirty="0"/>
              <a:t>haal het detail op en pas toe op de lokale database</a:t>
            </a:r>
          </a:p>
          <a:p>
            <a:pPr lvl="2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575985" lvl="2" indent="0">
              <a:buNone/>
            </a:pPr>
            <a:endParaRPr lang="nl-BE" sz="2200" dirty="0"/>
          </a:p>
          <a:p>
            <a:pPr marL="287993" lvl="1" indent="0">
              <a:buNone/>
            </a:pP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257737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000" dirty="0"/>
              <a:t>Datastructuur wijziging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2" y="1025666"/>
            <a:ext cx="10190817" cy="499413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400" dirty="0"/>
              <a:t>Optie 1 – Enkel dereferentieerbare identificator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200" dirty="0"/>
              <a:t>Afnemer zal voor elke wijziging een call doen naar de API resource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200" dirty="0"/>
              <a:t>Beperkte resources nodig </a:t>
            </a:r>
            <a:r>
              <a:rPr lang="nl-NL" sz="2200" dirty="0"/>
              <a:t>aan de kant van de data bron</a:t>
            </a:r>
          </a:p>
          <a:p>
            <a:pPr marL="575985" lvl="2" indent="0">
              <a:buNone/>
            </a:pPr>
            <a:br>
              <a:rPr lang="nl-BE" sz="2200" dirty="0"/>
            </a:br>
            <a:endParaRPr lang="nl-BE" sz="2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400" dirty="0"/>
              <a:t>Optie 2 – Identificator + volledig object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200" dirty="0"/>
              <a:t>Grotere </a:t>
            </a:r>
            <a:r>
              <a:rPr lang="nl-BE" sz="2200" dirty="0" err="1"/>
              <a:t>payloads</a:t>
            </a:r>
            <a:r>
              <a:rPr lang="nl-BE" sz="2200" dirty="0"/>
              <a:t>, meer transportkosten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200" dirty="0"/>
              <a:t>Laat toe dat de exacte toestand van de bron gerepliceerd kan worden</a:t>
            </a:r>
            <a:br>
              <a:rPr lang="nl-BE" sz="2200" dirty="0"/>
            </a:br>
            <a:br>
              <a:rPr lang="nl-BE" sz="2200" dirty="0"/>
            </a:br>
            <a:endParaRPr lang="nl-BE" sz="2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400" dirty="0"/>
              <a:t>Optie 3 – Identificator + update beschrijving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200" dirty="0"/>
              <a:t>Mogelijks beperktere </a:t>
            </a:r>
            <a:r>
              <a:rPr lang="nl-BE" sz="2200" dirty="0" err="1"/>
              <a:t>payloads</a:t>
            </a:r>
            <a:r>
              <a:rPr lang="nl-BE" sz="2200" dirty="0"/>
              <a:t> van optie 2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200" dirty="0"/>
              <a:t>Afnemer moet update correct implementeren</a:t>
            </a:r>
          </a:p>
        </p:txBody>
      </p:sp>
    </p:spTree>
    <p:extLst>
      <p:ext uri="{BB962C8B-B14F-4D97-AF65-F5344CB8AC3E}">
        <p14:creationId xmlns:p14="http://schemas.microsoft.com/office/powerpoint/2010/main" val="2627363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000" dirty="0"/>
              <a:t>Bijkomende aspecten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2" y="1025666"/>
            <a:ext cx="10190817" cy="499413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Te ondersteunen operaties</a:t>
            </a:r>
            <a:br>
              <a:rPr lang="nl-BE" sz="2800" dirty="0"/>
            </a:b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Versnijdingen</a:t>
            </a:r>
            <a:br>
              <a:rPr lang="nl-BE" sz="2800" dirty="0"/>
            </a:b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Initiële start</a:t>
            </a:r>
          </a:p>
        </p:txBody>
      </p:sp>
    </p:spTree>
    <p:extLst>
      <p:ext uri="{BB962C8B-B14F-4D97-AF65-F5344CB8AC3E}">
        <p14:creationId xmlns:p14="http://schemas.microsoft.com/office/powerpoint/2010/main" val="1426469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000" dirty="0"/>
              <a:t>Te ondersteunen operaties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2" y="1025666"/>
            <a:ext cx="10190817" cy="499413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400" dirty="0"/>
              <a:t>Geef de inhoud van een wijziging X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400" dirty="0"/>
              <a:t>Geef de stroom </a:t>
            </a:r>
            <a:r>
              <a:rPr lang="nl-BE" sz="2400" b="1" dirty="0"/>
              <a:t>vanaf</a:t>
            </a:r>
            <a:r>
              <a:rPr lang="nl-BE" sz="2400" dirty="0"/>
              <a:t> wijziging X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400" dirty="0"/>
              <a:t>Geef de stroom </a:t>
            </a:r>
            <a:r>
              <a:rPr lang="nl-BE" sz="2400" b="1" dirty="0"/>
              <a:t>tot</a:t>
            </a:r>
            <a:r>
              <a:rPr lang="nl-BE" sz="2400" dirty="0"/>
              <a:t> wijziging X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400" dirty="0"/>
              <a:t>Geef de wijziging voor tijdstip T</a:t>
            </a:r>
            <a:endParaRPr lang="nl-BE" sz="2200" dirty="0"/>
          </a:p>
        </p:txBody>
      </p:sp>
    </p:spTree>
    <p:extLst>
      <p:ext uri="{BB962C8B-B14F-4D97-AF65-F5344CB8AC3E}">
        <p14:creationId xmlns:p14="http://schemas.microsoft.com/office/powerpoint/2010/main" val="1107464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400" dirty="0"/>
              <a:t>Afspraken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>
              <a:solidFill>
                <a:srgbClr val="FFE61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3" y="1714294"/>
            <a:ext cx="9888000" cy="367200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Microfoon gedempt indien je niet aan het woord bent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Eventuele opmerkingen of indien je het woord wil </a:t>
            </a:r>
            <a:r>
              <a:rPr lang="nl-BE" sz="2800" dirty="0">
                <a:sym typeface="Wingdings" panose="05000000000000000000" pitchFamily="2" charset="2"/>
              </a:rPr>
              <a:t> Chat</a:t>
            </a: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dirty="0"/>
          </a:p>
          <a:p>
            <a:pPr lvl="1">
              <a:buFont typeface="Arial" panose="020B0604020202020204" pitchFamily="34" charset="0"/>
              <a:buChar char="•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27667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000" dirty="0"/>
              <a:t>Versnijdingen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2" y="1025666"/>
            <a:ext cx="10190817" cy="499413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400" dirty="0"/>
              <a:t>Niet alle wijzigingen zijn even interessant voor alle afnemers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dirty="0"/>
              <a:t>Bijvoorbeeld: scope per gemeente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6E603B-480E-408A-B958-1729EB05B3EF}"/>
              </a:ext>
            </a:extLst>
          </p:cNvPr>
          <p:cNvGrpSpPr/>
          <p:nvPr/>
        </p:nvGrpSpPr>
        <p:grpSpPr>
          <a:xfrm>
            <a:off x="1571625" y="4143375"/>
            <a:ext cx="8410575" cy="1314450"/>
            <a:chOff x="1390650" y="4552950"/>
            <a:chExt cx="8410575" cy="13144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4FC09A-174A-4DE4-975B-F40F9169BC61}"/>
                </a:ext>
              </a:extLst>
            </p:cNvPr>
            <p:cNvSpPr/>
            <p:nvPr/>
          </p:nvSpPr>
          <p:spPr>
            <a:xfrm>
              <a:off x="1676400" y="4714875"/>
              <a:ext cx="1781175" cy="10001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Wijziging 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059967-2A7D-488E-8E68-343EFF5B5097}"/>
                </a:ext>
              </a:extLst>
            </p:cNvPr>
            <p:cNvSpPr/>
            <p:nvPr/>
          </p:nvSpPr>
          <p:spPr>
            <a:xfrm>
              <a:off x="3709987" y="4714875"/>
              <a:ext cx="1781175" cy="1000125"/>
            </a:xfrm>
            <a:prstGeom prst="rect">
              <a:avLst/>
            </a:prstGeom>
            <a:solidFill>
              <a:srgbClr val="0067CA"/>
            </a:solidFill>
            <a:ln>
              <a:solidFill>
                <a:srgbClr val="0067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Wijziging n+1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9ED8EC-7A43-4010-A10C-2227D1E5FC8A}"/>
                </a:ext>
              </a:extLst>
            </p:cNvPr>
            <p:cNvSpPr/>
            <p:nvPr/>
          </p:nvSpPr>
          <p:spPr>
            <a:xfrm>
              <a:off x="5743574" y="4714875"/>
              <a:ext cx="1781175" cy="1000125"/>
            </a:xfrm>
            <a:prstGeom prst="rect">
              <a:avLst/>
            </a:prstGeom>
            <a:solidFill>
              <a:srgbClr val="0067CA"/>
            </a:solidFill>
            <a:ln>
              <a:solidFill>
                <a:srgbClr val="0067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Wijziging n+2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F19C994-1972-4618-B5B8-3FBD17DA16FC}"/>
                </a:ext>
              </a:extLst>
            </p:cNvPr>
            <p:cNvSpPr/>
            <p:nvPr/>
          </p:nvSpPr>
          <p:spPr>
            <a:xfrm>
              <a:off x="7867650" y="4981574"/>
              <a:ext cx="981075" cy="466725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0E4ADF1-E588-4B85-A680-8C49934CB814}"/>
                </a:ext>
              </a:extLst>
            </p:cNvPr>
            <p:cNvCxnSpPr/>
            <p:nvPr/>
          </p:nvCxnSpPr>
          <p:spPr>
            <a:xfrm>
              <a:off x="1390650" y="4552950"/>
              <a:ext cx="8410575" cy="0"/>
            </a:xfrm>
            <a:prstGeom prst="line">
              <a:avLst/>
            </a:prstGeom>
            <a:ln>
              <a:solidFill>
                <a:srgbClr val="0067C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C19CD28-DF3D-48EE-A6BD-ACA4869336E3}"/>
                </a:ext>
              </a:extLst>
            </p:cNvPr>
            <p:cNvCxnSpPr/>
            <p:nvPr/>
          </p:nvCxnSpPr>
          <p:spPr>
            <a:xfrm>
              <a:off x="1390650" y="5867400"/>
              <a:ext cx="8410575" cy="0"/>
            </a:xfrm>
            <a:prstGeom prst="line">
              <a:avLst/>
            </a:prstGeom>
            <a:ln>
              <a:solidFill>
                <a:srgbClr val="0067CA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lowchart: Off-page Connector 11">
            <a:extLst>
              <a:ext uri="{FF2B5EF4-FFF2-40B4-BE49-F238E27FC236}">
                <a16:creationId xmlns:a16="http://schemas.microsoft.com/office/drawing/2014/main" id="{18023ECE-F14B-45DB-A940-DCABB2E008E1}"/>
              </a:ext>
            </a:extLst>
          </p:cNvPr>
          <p:cNvSpPr/>
          <p:nvPr/>
        </p:nvSpPr>
        <p:spPr>
          <a:xfrm>
            <a:off x="2557462" y="3305171"/>
            <a:ext cx="381000" cy="1000124"/>
          </a:xfrm>
          <a:prstGeom prst="flowChartOffpage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nl-BE" dirty="0"/>
              <a:t>Diest</a:t>
            </a:r>
          </a:p>
        </p:txBody>
      </p:sp>
      <p:sp>
        <p:nvSpPr>
          <p:cNvPr id="13" name="Flowchart: Off-page Connector 12">
            <a:extLst>
              <a:ext uri="{FF2B5EF4-FFF2-40B4-BE49-F238E27FC236}">
                <a16:creationId xmlns:a16="http://schemas.microsoft.com/office/drawing/2014/main" id="{26C39C3B-922D-4EB8-AEBA-883AD3FAD514}"/>
              </a:ext>
            </a:extLst>
          </p:cNvPr>
          <p:cNvSpPr/>
          <p:nvPr/>
        </p:nvSpPr>
        <p:spPr>
          <a:xfrm>
            <a:off x="4591049" y="3257541"/>
            <a:ext cx="381000" cy="1000124"/>
          </a:xfrm>
          <a:prstGeom prst="flowChartOffpageConnector">
            <a:avLst/>
          </a:prstGeom>
          <a:solidFill>
            <a:srgbClr val="0067CA"/>
          </a:solidFill>
          <a:ln>
            <a:solidFill>
              <a:srgbClr val="006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nl-BE" dirty="0"/>
              <a:t>Rumst</a:t>
            </a:r>
          </a:p>
        </p:txBody>
      </p:sp>
      <p:sp>
        <p:nvSpPr>
          <p:cNvPr id="14" name="Flowchart: Off-page Connector 13">
            <a:extLst>
              <a:ext uri="{FF2B5EF4-FFF2-40B4-BE49-F238E27FC236}">
                <a16:creationId xmlns:a16="http://schemas.microsoft.com/office/drawing/2014/main" id="{B37364DF-258A-4F93-B107-BDE91D784915}"/>
              </a:ext>
            </a:extLst>
          </p:cNvPr>
          <p:cNvSpPr/>
          <p:nvPr/>
        </p:nvSpPr>
        <p:spPr>
          <a:xfrm>
            <a:off x="6574631" y="3289529"/>
            <a:ext cx="381000" cy="1000124"/>
          </a:xfrm>
          <a:prstGeom prst="flowChartOffpageConnector">
            <a:avLst/>
          </a:prstGeom>
          <a:solidFill>
            <a:srgbClr val="0067CA"/>
          </a:solidFill>
          <a:ln>
            <a:solidFill>
              <a:srgbClr val="006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nl-BE" dirty="0"/>
              <a:t>Rumst</a:t>
            </a:r>
          </a:p>
        </p:txBody>
      </p:sp>
    </p:spTree>
    <p:extLst>
      <p:ext uri="{BB962C8B-B14F-4D97-AF65-F5344CB8AC3E}">
        <p14:creationId xmlns:p14="http://schemas.microsoft.com/office/powerpoint/2010/main" val="958496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000" dirty="0"/>
              <a:t>Initiële start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3" y="1025666"/>
            <a:ext cx="9744504" cy="499413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400" dirty="0"/>
              <a:t>Toevoegen van een snapshot-object</a:t>
            </a:r>
            <a:br>
              <a:rPr lang="nl-BE" sz="2400" dirty="0"/>
            </a:br>
            <a:endParaRPr lang="nl-BE" sz="2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nl-NL" dirty="0"/>
              <a:t>Een snapshot is de toestand die bekomen zal worden als alle changes voor dit punt in de stroom volgens het </a:t>
            </a:r>
            <a:r>
              <a:rPr lang="nl-NL" dirty="0" err="1"/>
              <a:t>cannonieke</a:t>
            </a:r>
            <a:r>
              <a:rPr lang="nl-NL" dirty="0"/>
              <a:t> afnemersprocedure behandeld wordt</a:t>
            </a:r>
            <a:endParaRPr lang="nl-BE" dirty="0"/>
          </a:p>
          <a:p>
            <a:pPr marL="575985" lvl="2" indent="0">
              <a:buNone/>
            </a:pPr>
            <a:endParaRPr lang="nl-B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D53BDC-39BF-4A41-A787-CB192D433156}"/>
              </a:ext>
            </a:extLst>
          </p:cNvPr>
          <p:cNvGrpSpPr/>
          <p:nvPr/>
        </p:nvGrpSpPr>
        <p:grpSpPr>
          <a:xfrm>
            <a:off x="1571625" y="4143375"/>
            <a:ext cx="8410575" cy="1314450"/>
            <a:chOff x="1390650" y="4552950"/>
            <a:chExt cx="8410575" cy="13144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A11D1C-83F2-4C73-B89C-F84A1928C43C}"/>
                </a:ext>
              </a:extLst>
            </p:cNvPr>
            <p:cNvSpPr/>
            <p:nvPr/>
          </p:nvSpPr>
          <p:spPr>
            <a:xfrm>
              <a:off x="1676400" y="4714875"/>
              <a:ext cx="1781175" cy="10001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Wijziging 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B33757-55E0-42C7-AE5F-F9256041A06C}"/>
                </a:ext>
              </a:extLst>
            </p:cNvPr>
            <p:cNvSpPr/>
            <p:nvPr/>
          </p:nvSpPr>
          <p:spPr>
            <a:xfrm>
              <a:off x="3709987" y="4714875"/>
              <a:ext cx="1781175" cy="1000125"/>
            </a:xfrm>
            <a:prstGeom prst="rect">
              <a:avLst/>
            </a:prstGeom>
            <a:solidFill>
              <a:srgbClr val="0067CA"/>
            </a:solidFill>
            <a:ln>
              <a:solidFill>
                <a:srgbClr val="0067CA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Toestand 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B16689-BD22-4B3F-9178-5BA9EEDC6880}"/>
                </a:ext>
              </a:extLst>
            </p:cNvPr>
            <p:cNvSpPr/>
            <p:nvPr/>
          </p:nvSpPr>
          <p:spPr>
            <a:xfrm>
              <a:off x="5743574" y="4714875"/>
              <a:ext cx="1781175" cy="10001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Wijziging n+1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B599C1AB-E741-4139-B00E-23417DF79A45}"/>
                </a:ext>
              </a:extLst>
            </p:cNvPr>
            <p:cNvSpPr/>
            <p:nvPr/>
          </p:nvSpPr>
          <p:spPr>
            <a:xfrm>
              <a:off x="7867650" y="4981574"/>
              <a:ext cx="981075" cy="466725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51AACA7-78E5-45C9-BAF7-2D79218B525E}"/>
                </a:ext>
              </a:extLst>
            </p:cNvPr>
            <p:cNvCxnSpPr/>
            <p:nvPr/>
          </p:nvCxnSpPr>
          <p:spPr>
            <a:xfrm>
              <a:off x="1390650" y="4552950"/>
              <a:ext cx="8410575" cy="0"/>
            </a:xfrm>
            <a:prstGeom prst="line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AF22B9E-BD10-4F77-BF13-BD02F14F7981}"/>
                </a:ext>
              </a:extLst>
            </p:cNvPr>
            <p:cNvCxnSpPr/>
            <p:nvPr/>
          </p:nvCxnSpPr>
          <p:spPr>
            <a:xfrm>
              <a:off x="1390650" y="5867400"/>
              <a:ext cx="8410575" cy="0"/>
            </a:xfrm>
            <a:prstGeom prst="line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lowchart: Merge 11">
            <a:extLst>
              <a:ext uri="{FF2B5EF4-FFF2-40B4-BE49-F238E27FC236}">
                <a16:creationId xmlns:a16="http://schemas.microsoft.com/office/drawing/2014/main" id="{494D443C-69DA-41DD-BCBE-665AB094A412}"/>
              </a:ext>
            </a:extLst>
          </p:cNvPr>
          <p:cNvSpPr/>
          <p:nvPr/>
        </p:nvSpPr>
        <p:spPr>
          <a:xfrm>
            <a:off x="4474369" y="3848100"/>
            <a:ext cx="619125" cy="457161"/>
          </a:xfrm>
          <a:prstGeom prst="flowChartMerge">
            <a:avLst/>
          </a:prstGeom>
          <a:solidFill>
            <a:srgbClr val="0067CA"/>
          </a:solidFill>
          <a:ln>
            <a:solidFill>
              <a:srgbClr val="0067C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3DD7FF-CD36-46E6-A3A8-07B1A8822B0B}"/>
              </a:ext>
            </a:extLst>
          </p:cNvPr>
          <p:cNvSpPr txBox="1"/>
          <p:nvPr/>
        </p:nvSpPr>
        <p:spPr>
          <a:xfrm>
            <a:off x="4056478" y="3503931"/>
            <a:ext cx="156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Download URL</a:t>
            </a:r>
          </a:p>
        </p:txBody>
      </p:sp>
    </p:spTree>
    <p:extLst>
      <p:ext uri="{BB962C8B-B14F-4D97-AF65-F5344CB8AC3E}">
        <p14:creationId xmlns:p14="http://schemas.microsoft.com/office/powerpoint/2010/main" val="1563723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000" dirty="0"/>
              <a:t>Bestaande standaarden/afspraken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4994" y="786181"/>
            <a:ext cx="10018435" cy="499413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400" dirty="0"/>
              <a:t>Databases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dirty="0"/>
              <a:t>Clustering &amp; Replication technologie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dirty="0"/>
              <a:t>Geldig per DB </a:t>
            </a:r>
            <a:r>
              <a:rPr lang="nl-BE" dirty="0" err="1"/>
              <a:t>vendor</a:t>
            </a:r>
            <a:endParaRPr lang="nl-BE" dirty="0"/>
          </a:p>
          <a:p>
            <a:pPr lvl="1">
              <a:buFont typeface="Arial" panose="020B0604020202020204" pitchFamily="34" charset="0"/>
              <a:buChar char="•"/>
            </a:pPr>
            <a:endParaRPr lang="nl-B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Binnen systemen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dirty="0"/>
              <a:t>Queues, sockets, stream, … </a:t>
            </a:r>
            <a:r>
              <a:rPr lang="nl-BE" dirty="0">
                <a:sym typeface="Wingdings" panose="05000000000000000000" pitchFamily="2" charset="2"/>
              </a:rPr>
              <a:t> Bijvoorbeeld: </a:t>
            </a:r>
            <a:r>
              <a:rPr lang="nl-BE" dirty="0" err="1">
                <a:sym typeface="Wingdings" panose="05000000000000000000" pitchFamily="2" charset="2"/>
              </a:rPr>
              <a:t>Kafka</a:t>
            </a:r>
            <a:r>
              <a:rPr lang="nl-BE" dirty="0">
                <a:sym typeface="Wingdings" panose="05000000000000000000" pitchFamily="2" charset="2"/>
              </a:rPr>
              <a:t>, AMQ, …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dirty="0">
                <a:sym typeface="Wingdings" panose="05000000000000000000" pitchFamily="2" charset="2"/>
              </a:rPr>
              <a:t>Meestal afgeschermd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dirty="0">
                <a:sym typeface="Wingdings" panose="05000000000000000000" pitchFamily="2" charset="2"/>
              </a:rPr>
              <a:t>Als publiek, enkel geldig voor welbepaald ecosysteem  Bijvoorbeeld: NGSI context broker</a:t>
            </a:r>
          </a:p>
          <a:p>
            <a:pPr lvl="2">
              <a:buFont typeface="Arial" panose="020B0604020202020204" pitchFamily="34" charset="0"/>
              <a:buChar char="•"/>
            </a:pPr>
            <a:endParaRPr lang="nl-BE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>
                <a:sym typeface="Wingdings" panose="05000000000000000000" pitchFamily="2" charset="2"/>
              </a:rPr>
              <a:t>Publieke stromen op het Web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dirty="0">
                <a:sym typeface="Wingdings" panose="05000000000000000000" pitchFamily="2" charset="2"/>
              </a:rPr>
              <a:t>Nieuws &amp; sociale media gericht zoals RSS en Atom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b="1" dirty="0">
                <a:sym typeface="Wingdings" panose="05000000000000000000" pitchFamily="2" charset="2"/>
              </a:rPr>
              <a:t>Standaardisatie</a:t>
            </a:r>
            <a:r>
              <a:rPr lang="nl-BE" dirty="0">
                <a:sym typeface="Wingdings" panose="05000000000000000000" pitchFamily="2" charset="2"/>
              </a:rPr>
              <a:t> aanwezig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dirty="0">
                <a:sym typeface="Wingdings" panose="05000000000000000000" pitchFamily="2" charset="2"/>
              </a:rPr>
              <a:t>Initiatieven zoals </a:t>
            </a:r>
            <a:r>
              <a:rPr lang="nl-BE" dirty="0">
                <a:sym typeface="Wingdings" panose="05000000000000000000" pitchFamily="2" charset="2"/>
                <a:hlinkClick r:id="rId3"/>
              </a:rPr>
              <a:t>RDF streams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04842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000" dirty="0"/>
              <a:t>Evaluatie Web feed standaarden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2" y="1025666"/>
            <a:ext cx="10190817" cy="499413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marL="287993" lvl="1" indent="0">
              <a:buNone/>
            </a:pPr>
            <a:endParaRPr lang="nl-BE" sz="2800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6BA3E09-AEC4-4059-9AC3-199B93D26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635406"/>
              </p:ext>
            </p:extLst>
          </p:nvPr>
        </p:nvGraphicFramePr>
        <p:xfrm>
          <a:off x="691243" y="1328449"/>
          <a:ext cx="10809513" cy="529133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603171">
                  <a:extLst>
                    <a:ext uri="{9D8B030D-6E8A-4147-A177-3AD203B41FA5}">
                      <a16:colId xmlns:a16="http://schemas.microsoft.com/office/drawing/2014/main" val="1353220941"/>
                    </a:ext>
                  </a:extLst>
                </a:gridCol>
                <a:gridCol w="3603171">
                  <a:extLst>
                    <a:ext uri="{9D8B030D-6E8A-4147-A177-3AD203B41FA5}">
                      <a16:colId xmlns:a16="http://schemas.microsoft.com/office/drawing/2014/main" val="2994848998"/>
                    </a:ext>
                  </a:extLst>
                </a:gridCol>
                <a:gridCol w="3603171">
                  <a:extLst>
                    <a:ext uri="{9D8B030D-6E8A-4147-A177-3AD203B41FA5}">
                      <a16:colId xmlns:a16="http://schemas.microsoft.com/office/drawing/2014/main" val="3299386794"/>
                    </a:ext>
                  </a:extLst>
                </a:gridCol>
              </a:tblGrid>
              <a:tr h="41392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RSS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Atom feed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JSON feed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908414"/>
                  </a:ext>
                </a:extLst>
              </a:tr>
              <a:tr h="1762590"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u="sng" kern="1200" dirty="0">
                          <a:solidFill>
                            <a:srgbClr val="0067CA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https://validator.w3.org/feed/docs/rss2.html#whatIsRss</a:t>
                      </a:r>
                      <a:endParaRPr lang="nl-BE" dirty="0">
                        <a:solidFill>
                          <a:srgbClr val="0067CA"/>
                        </a:solidFill>
                      </a:endParaRPr>
                    </a:p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BE" sz="1800" u="sng" kern="1200" dirty="0">
                          <a:solidFill>
                            <a:srgbClr val="0067CA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https://en.wikipedia.org/wiki/Atom_(Web_standard)</a:t>
                      </a:r>
                      <a:endParaRPr lang="en-BE" sz="1800" kern="1200" dirty="0">
                        <a:solidFill>
                          <a:srgbClr val="0067CA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BE" sz="1800" u="sng" kern="1200" dirty="0">
                          <a:solidFill>
                            <a:srgbClr val="0067CA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https://tools.ietf.org/html/rfc5023</a:t>
                      </a:r>
                      <a:endParaRPr lang="en-BE" sz="1800" kern="1200" dirty="0">
                        <a:solidFill>
                          <a:srgbClr val="0067CA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BE" sz="1800" u="sng" kern="1200" dirty="0">
                          <a:solidFill>
                            <a:srgbClr val="0067CA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https://validator.w3.org/feed/docs/atom.html</a:t>
                      </a:r>
                      <a:endParaRPr lang="nl-BE" dirty="0">
                        <a:solidFill>
                          <a:srgbClr val="0067CA"/>
                        </a:solidFill>
                      </a:endParaRPr>
                    </a:p>
                    <a:p>
                      <a:endParaRPr lang="nl-BE" dirty="0">
                        <a:solidFill>
                          <a:srgbClr val="0067C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u="sng" kern="1200" dirty="0">
                          <a:solidFill>
                            <a:srgbClr val="0067CA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https://jsonfeed.org/version/1</a:t>
                      </a:r>
                      <a:endParaRPr lang="nl-BE" dirty="0">
                        <a:solidFill>
                          <a:srgbClr val="0067CA"/>
                        </a:solidFill>
                      </a:endParaRPr>
                    </a:p>
                    <a:p>
                      <a:endParaRPr lang="nl-BE" dirty="0">
                        <a:solidFill>
                          <a:srgbClr val="0067C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909452"/>
                  </a:ext>
                </a:extLst>
              </a:tr>
              <a:tr h="714444"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title, link, description</a:t>
                      </a:r>
                      <a:endParaRPr lang="en-BE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Id, title, updated (dateTime) </a:t>
                      </a:r>
                      <a:endParaRPr lang="en-BE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en-BE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077970"/>
                  </a:ext>
                </a:extLst>
              </a:tr>
              <a:tr h="1522237"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author, category, comments, enclosure, guid, pubDate, source</a:t>
                      </a:r>
                      <a:endParaRPr lang="nl-BE" dirty="0"/>
                    </a:p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author, content, link, summary, category, contributor, published, rights, source</a:t>
                      </a:r>
                      <a:endParaRPr lang="nl-BE" dirty="0"/>
                    </a:p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url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external_url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context_html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context_text</a:t>
                      </a:r>
                      <a:r>
                        <a:rPr lang="en-US" dirty="0"/>
                        <a:t>, summary, </a:t>
                      </a:r>
                      <a:r>
                        <a:rPr lang="en-US" dirty="0" err="1"/>
                        <a:t>image,banner_image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date_published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date_modified</a:t>
                      </a:r>
                      <a:r>
                        <a:rPr lang="en-US" dirty="0"/>
                        <a:t>, author, tags</a:t>
                      </a:r>
                      <a:endParaRPr lang="nl-BE" dirty="0"/>
                    </a:p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1525"/>
                  </a:ext>
                </a:extLst>
              </a:tr>
              <a:tr h="413924"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XML </a:t>
                      </a:r>
                      <a:r>
                        <a:rPr lang="nl-BE" dirty="0" err="1"/>
                        <a:t>based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XML </a:t>
                      </a:r>
                      <a:r>
                        <a:rPr lang="nl-BE" dirty="0" err="1"/>
                        <a:t>based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 err="1"/>
                        <a:t>Json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based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981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7613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000" dirty="0"/>
              <a:t>Grote </a:t>
            </a:r>
            <a:r>
              <a:rPr lang="nl-BE" sz="4000" dirty="0" err="1"/>
              <a:t>granulariteit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2" y="1025666"/>
            <a:ext cx="10190817" cy="499413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marL="287993" lvl="1" indent="0">
              <a:buNone/>
            </a:pPr>
            <a:endParaRPr lang="nl-BE" sz="2800" dirty="0"/>
          </a:p>
          <a:p>
            <a:pPr marL="287993" lvl="1" indent="0">
              <a:buNone/>
            </a:pPr>
            <a:endParaRPr lang="nl-BE" sz="2800" dirty="0"/>
          </a:p>
          <a:p>
            <a:pPr marL="287993" lvl="1" indent="0">
              <a:buNone/>
            </a:pPr>
            <a:endParaRPr lang="nl-BE" sz="2800" dirty="0"/>
          </a:p>
          <a:p>
            <a:pPr marL="287993" lvl="1" indent="0">
              <a:buNone/>
            </a:pPr>
            <a:endParaRPr lang="nl-BE" sz="2800" dirty="0"/>
          </a:p>
          <a:p>
            <a:pPr marL="287993" lvl="1" indent="0">
              <a:buNone/>
            </a:pPr>
            <a:endParaRPr lang="nl-BE" sz="2800" dirty="0"/>
          </a:p>
          <a:p>
            <a:pPr marL="287993" lvl="1" indent="0">
              <a:buNone/>
            </a:pPr>
            <a:endParaRPr lang="nl-BE" sz="2800" dirty="0"/>
          </a:p>
          <a:p>
            <a:pPr marL="287993" lvl="1" indent="0">
              <a:buNone/>
            </a:pPr>
            <a:endParaRPr lang="nl-BE" sz="2800" dirty="0"/>
          </a:p>
          <a:p>
            <a:pPr marL="287993" lvl="1" indent="0">
              <a:buNone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b="1" dirty="0"/>
              <a:t>Semantisch</a:t>
            </a:r>
            <a:r>
              <a:rPr lang="nl-BE" sz="2800" dirty="0"/>
              <a:t> gebaseerde afspraken zoals </a:t>
            </a:r>
            <a:r>
              <a:rPr lang="nl-BE" sz="2800" dirty="0" err="1">
                <a:hlinkClick r:id="rId3"/>
              </a:rPr>
              <a:t>LDPatch</a:t>
            </a: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b="1" dirty="0"/>
              <a:t>Syntax</a:t>
            </a:r>
            <a:r>
              <a:rPr lang="nl-BE" sz="2800" dirty="0"/>
              <a:t> gebaseerd zoals </a:t>
            </a:r>
            <a:r>
              <a:rPr lang="nl-BE" sz="2800" dirty="0" err="1">
                <a:hlinkClick r:id="rId4"/>
              </a:rPr>
              <a:t>diff</a:t>
            </a:r>
            <a:endParaRPr lang="nl-BE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0677F9-834F-4CD4-AE35-EEB475DD01A0}"/>
              </a:ext>
            </a:extLst>
          </p:cNvPr>
          <p:cNvGrpSpPr/>
          <p:nvPr/>
        </p:nvGrpSpPr>
        <p:grpSpPr>
          <a:xfrm>
            <a:off x="1762024" y="2019095"/>
            <a:ext cx="8667952" cy="1986848"/>
            <a:chOff x="1366837" y="3429000"/>
            <a:chExt cx="7859315" cy="180149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E699CFC-F717-47D1-9E5C-DCD65383363B}"/>
                </a:ext>
              </a:extLst>
            </p:cNvPr>
            <p:cNvGrpSpPr/>
            <p:nvPr/>
          </p:nvGrpSpPr>
          <p:grpSpPr>
            <a:xfrm>
              <a:off x="1366837" y="3429000"/>
              <a:ext cx="1781175" cy="1801494"/>
              <a:chOff x="3890962" y="3503931"/>
              <a:chExt cx="1781175" cy="1801494"/>
            </a:xfrm>
          </p:grpSpPr>
          <p:sp>
            <p:nvSpPr>
              <p:cNvPr id="14" name="Flowchart: Merge 13">
                <a:extLst>
                  <a:ext uri="{FF2B5EF4-FFF2-40B4-BE49-F238E27FC236}">
                    <a16:creationId xmlns:a16="http://schemas.microsoft.com/office/drawing/2014/main" id="{362EC8D5-73C0-4E32-B6BD-92834B117959}"/>
                  </a:ext>
                </a:extLst>
              </p:cNvPr>
              <p:cNvSpPr/>
              <p:nvPr/>
            </p:nvSpPr>
            <p:spPr>
              <a:xfrm>
                <a:off x="4474369" y="3848100"/>
                <a:ext cx="619125" cy="457161"/>
              </a:xfrm>
              <a:prstGeom prst="flowChartMerge">
                <a:avLst/>
              </a:prstGeom>
              <a:solidFill>
                <a:srgbClr val="0067CA"/>
              </a:solidFill>
              <a:ln>
                <a:solidFill>
                  <a:srgbClr val="0067CA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4EE5C7-E2CE-41DF-ACD9-A8411FCA7CB2}"/>
                  </a:ext>
                </a:extLst>
              </p:cNvPr>
              <p:cNvSpPr txBox="1"/>
              <p:nvPr/>
            </p:nvSpPr>
            <p:spPr>
              <a:xfrm>
                <a:off x="4056478" y="3503931"/>
                <a:ext cx="1565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dirty="0"/>
                  <a:t>Download URL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4AE98BD-6DE6-4272-A118-0CCAD7A17E59}"/>
                  </a:ext>
                </a:extLst>
              </p:cNvPr>
              <p:cNvSpPr/>
              <p:nvPr/>
            </p:nvSpPr>
            <p:spPr>
              <a:xfrm>
                <a:off x="3890962" y="4305300"/>
                <a:ext cx="1781175" cy="1000125"/>
              </a:xfrm>
              <a:prstGeom prst="rect">
                <a:avLst/>
              </a:prstGeom>
              <a:solidFill>
                <a:srgbClr val="0067CA"/>
              </a:solidFill>
              <a:ln>
                <a:solidFill>
                  <a:srgbClr val="0067CA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dirty="0"/>
                  <a:t>Toestand 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522803-F385-4533-91A9-DE117F07605E}"/>
                </a:ext>
              </a:extLst>
            </p:cNvPr>
            <p:cNvGrpSpPr/>
            <p:nvPr/>
          </p:nvGrpSpPr>
          <p:grpSpPr>
            <a:xfrm>
              <a:off x="7444977" y="3429000"/>
              <a:ext cx="1781175" cy="1801494"/>
              <a:chOff x="3890962" y="3503931"/>
              <a:chExt cx="1781175" cy="1801494"/>
            </a:xfrm>
          </p:grpSpPr>
          <p:sp>
            <p:nvSpPr>
              <p:cNvPr id="11" name="Flowchart: Merge 10">
                <a:extLst>
                  <a:ext uri="{FF2B5EF4-FFF2-40B4-BE49-F238E27FC236}">
                    <a16:creationId xmlns:a16="http://schemas.microsoft.com/office/drawing/2014/main" id="{328832B7-DE44-4062-A5E1-6FF5DB15CA6E}"/>
                  </a:ext>
                </a:extLst>
              </p:cNvPr>
              <p:cNvSpPr/>
              <p:nvPr/>
            </p:nvSpPr>
            <p:spPr>
              <a:xfrm>
                <a:off x="4474369" y="3848100"/>
                <a:ext cx="619125" cy="457161"/>
              </a:xfrm>
              <a:prstGeom prst="flowChartMerge">
                <a:avLst/>
              </a:prstGeom>
              <a:solidFill>
                <a:srgbClr val="0067CA"/>
              </a:solidFill>
              <a:ln>
                <a:solidFill>
                  <a:srgbClr val="0067CA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80D3FC-73DD-4B58-A72D-5BDA2D641A44}"/>
                  </a:ext>
                </a:extLst>
              </p:cNvPr>
              <p:cNvSpPr txBox="1"/>
              <p:nvPr/>
            </p:nvSpPr>
            <p:spPr>
              <a:xfrm>
                <a:off x="4056478" y="3503931"/>
                <a:ext cx="1565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dirty="0"/>
                  <a:t>Download URL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D78912D-CF98-41C4-80B1-7B2517F928A1}"/>
                  </a:ext>
                </a:extLst>
              </p:cNvPr>
              <p:cNvSpPr/>
              <p:nvPr/>
            </p:nvSpPr>
            <p:spPr>
              <a:xfrm>
                <a:off x="3890962" y="4305300"/>
                <a:ext cx="1781175" cy="1000125"/>
              </a:xfrm>
              <a:prstGeom prst="rect">
                <a:avLst/>
              </a:prstGeom>
              <a:solidFill>
                <a:srgbClr val="0067CA"/>
              </a:solidFill>
              <a:ln>
                <a:solidFill>
                  <a:srgbClr val="0067CA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dirty="0"/>
                  <a:t>Toestand M+1</a:t>
                </a:r>
              </a:p>
            </p:txBody>
          </p:sp>
        </p:grp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FC158A1A-97EE-420B-9E86-5717F8E1183F}"/>
                </a:ext>
              </a:extLst>
            </p:cNvPr>
            <p:cNvSpPr/>
            <p:nvPr/>
          </p:nvSpPr>
          <p:spPr>
            <a:xfrm>
              <a:off x="3429000" y="4497068"/>
              <a:ext cx="695325" cy="466725"/>
            </a:xfrm>
            <a:prstGeom prst="rightArrow">
              <a:avLst/>
            </a:prstGeom>
            <a:solidFill>
              <a:srgbClr val="0067CA"/>
            </a:solidFill>
            <a:ln>
              <a:solidFill>
                <a:srgbClr val="0067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57083D8F-A90D-4D03-9B23-382A077B6415}"/>
                </a:ext>
              </a:extLst>
            </p:cNvPr>
            <p:cNvSpPr/>
            <p:nvPr/>
          </p:nvSpPr>
          <p:spPr>
            <a:xfrm>
              <a:off x="6468664" y="4497068"/>
              <a:ext cx="695325" cy="466725"/>
            </a:xfrm>
            <a:prstGeom prst="rightArrow">
              <a:avLst/>
            </a:prstGeom>
            <a:solidFill>
              <a:srgbClr val="0067CA"/>
            </a:solidFill>
            <a:ln>
              <a:solidFill>
                <a:srgbClr val="0067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Flowchart: Manual Input 9">
              <a:extLst>
                <a:ext uri="{FF2B5EF4-FFF2-40B4-BE49-F238E27FC236}">
                  <a16:creationId xmlns:a16="http://schemas.microsoft.com/office/drawing/2014/main" id="{FFF8A9C0-1F9E-42DB-93A1-15E4674E3122}"/>
                </a:ext>
              </a:extLst>
            </p:cNvPr>
            <p:cNvSpPr/>
            <p:nvPr/>
          </p:nvSpPr>
          <p:spPr>
            <a:xfrm>
              <a:off x="4508597" y="4230329"/>
              <a:ext cx="1635325" cy="1000125"/>
            </a:xfrm>
            <a:prstGeom prst="flowChartManualInput">
              <a:avLst/>
            </a:prstGeom>
            <a:solidFill>
              <a:srgbClr val="0067CA"/>
            </a:solidFill>
            <a:ln>
              <a:solidFill>
                <a:srgbClr val="0067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DIFF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6024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000" dirty="0"/>
              <a:t>Conclusie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2" y="1025666"/>
            <a:ext cx="10190817" cy="4994134"/>
          </a:xfrm>
        </p:spPr>
        <p:txBody>
          <a:bodyPr/>
          <a:lstStyle/>
          <a:p>
            <a:pPr marL="287993" lvl="1" indent="0">
              <a:buNone/>
            </a:pPr>
            <a:endParaRPr lang="nl-BE" sz="2800" dirty="0"/>
          </a:p>
          <a:p>
            <a:pPr marL="287993" lvl="1" indent="0">
              <a:buNone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Geen bestaande standaard die onmiddellijk toepasbaar is</a:t>
            </a:r>
          </a:p>
          <a:p>
            <a:pPr marL="287993" lvl="1" indent="0">
              <a:buNone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Niet alle aspecten zijn nodig voor elke </a:t>
            </a:r>
            <a:r>
              <a:rPr lang="nl-BE" sz="2800" dirty="0" err="1"/>
              <a:t>use</a:t>
            </a:r>
            <a:r>
              <a:rPr lang="nl-BE" sz="2800" dirty="0"/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2467184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000" y="3429000"/>
            <a:ext cx="9888000" cy="1116000"/>
          </a:xfrm>
        </p:spPr>
        <p:txBody>
          <a:bodyPr/>
          <a:lstStyle/>
          <a:p>
            <a:pPr algn="ctr"/>
            <a:r>
              <a:rPr lang="nl-BE" sz="8000" dirty="0" err="1"/>
              <a:t>Kennishub</a:t>
            </a:r>
            <a:r>
              <a:rPr lang="en-US" sz="8800" b="1" dirty="0">
                <a:solidFill>
                  <a:srgbClr val="FFE615"/>
                </a:solidFill>
              </a:rPr>
              <a:t>.</a:t>
            </a:r>
            <a:endParaRPr lang="nl-BE" sz="9600" dirty="0">
              <a:solidFill>
                <a:srgbClr val="FFE6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931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000" dirty="0"/>
              <a:t>Voorstel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2" y="1025666"/>
            <a:ext cx="10190817" cy="4994134"/>
          </a:xfrm>
        </p:spPr>
        <p:txBody>
          <a:bodyPr/>
          <a:lstStyle/>
          <a:p>
            <a:pPr marL="287993" lvl="1" indent="0">
              <a:buNone/>
            </a:pPr>
            <a:endParaRPr lang="nl-BE" sz="2800" dirty="0"/>
          </a:p>
          <a:p>
            <a:pPr marL="287993" lvl="1" indent="0">
              <a:buNone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Pagina op data.vlaanderen.be met bestaand materiaal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600" dirty="0"/>
              <a:t>Presentaties werkgroepen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600" dirty="0"/>
              <a:t>Hypermedia API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600" dirty="0"/>
              <a:t>…</a:t>
            </a:r>
          </a:p>
          <a:p>
            <a:pPr lvl="2">
              <a:buFont typeface="Arial" panose="020B0604020202020204" pitchFamily="34" charset="0"/>
              <a:buChar char="•"/>
            </a:pPr>
            <a:endParaRPr lang="nl-BE" sz="2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Opmerkingen of vragen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600" dirty="0" err="1"/>
              <a:t>Github</a:t>
            </a:r>
            <a:r>
              <a:rPr lang="nl-BE" sz="2600" dirty="0"/>
              <a:t> issue aanmaken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600" dirty="0"/>
              <a:t>Mail sturen</a:t>
            </a:r>
          </a:p>
          <a:p>
            <a:pPr lvl="2">
              <a:buFont typeface="Arial" panose="020B0604020202020204" pitchFamily="34" charset="0"/>
              <a:buChar char="•"/>
            </a:pPr>
            <a:endParaRPr lang="nl-BE" sz="2600" dirty="0"/>
          </a:p>
          <a:p>
            <a:pPr marL="287993" lvl="1" indent="0">
              <a:buNone/>
            </a:pPr>
            <a:r>
              <a:rPr lang="nl-BE" sz="2800" dirty="0"/>
              <a:t>Met als doel een levende community rond </a:t>
            </a:r>
            <a:r>
              <a:rPr lang="nl-BE" sz="2800" dirty="0" err="1"/>
              <a:t>APIs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1894999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400" dirty="0"/>
              <a:t>Agenda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3" y="1593000"/>
            <a:ext cx="9888000" cy="367200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Feedback API </a:t>
            </a:r>
            <a:r>
              <a:rPr lang="nl-BE" sz="2800" dirty="0" err="1"/>
              <a:t>guidelines</a:t>
            </a:r>
            <a:r>
              <a:rPr lang="nl-BE" sz="2800" dirty="0"/>
              <a:t> binnen eigen organisatie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Presentatie publicatie wijzigingen van data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 err="1"/>
              <a:t>Kennishub</a:t>
            </a: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dirty="0"/>
          </a:p>
          <a:p>
            <a:pPr lvl="1">
              <a:buFont typeface="Arial" panose="020B0604020202020204" pitchFamily="34" charset="0"/>
              <a:buChar char="•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1938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000" dirty="0"/>
              <a:t>API strategie en API ontwerprichtlijnen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3" y="1593000"/>
            <a:ext cx="9888000" cy="367200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API strategie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600" dirty="0"/>
              <a:t>Waarom en waarvoor bouwen we </a:t>
            </a:r>
            <a:r>
              <a:rPr lang="nl-BE" sz="2600" dirty="0" err="1"/>
              <a:t>API’s</a:t>
            </a:r>
            <a:r>
              <a:rPr lang="nl-BE" sz="2600" dirty="0"/>
              <a:t>?</a:t>
            </a:r>
          </a:p>
          <a:p>
            <a:pPr lvl="2">
              <a:buFont typeface="Arial" panose="020B0604020202020204" pitchFamily="34" charset="0"/>
              <a:buChar char="•"/>
            </a:pPr>
            <a:endParaRPr lang="nl-BE" sz="2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API ontwerprichtlijnen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600" dirty="0"/>
              <a:t>Hoe bouwen we </a:t>
            </a:r>
            <a:r>
              <a:rPr lang="nl-BE" sz="2600" dirty="0" err="1"/>
              <a:t>API’s</a:t>
            </a:r>
            <a:r>
              <a:rPr lang="nl-BE" sz="2600" dirty="0"/>
              <a:t>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nl-BE" sz="2600" dirty="0" err="1"/>
              <a:t>Cfr</a:t>
            </a:r>
            <a:r>
              <a:rPr lang="nl-BE" sz="2600" dirty="0"/>
              <a:t>. richtlijnen vorige sessie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dirty="0"/>
          </a:p>
          <a:p>
            <a:pPr lvl="1">
              <a:buFont typeface="Arial" panose="020B0604020202020204" pitchFamily="34" charset="0"/>
              <a:buChar char="•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069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000" dirty="0"/>
              <a:t>Ervaringen delen – Feedback 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3" y="1025666"/>
            <a:ext cx="9888000" cy="367200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Hebben API richtlijnen een toegevoegde waarde voor jullie organisatie?</a:t>
            </a:r>
            <a:br>
              <a:rPr lang="nl-BE" sz="2800" dirty="0"/>
            </a:b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Is de nood aan deze richtlijnen ooit uitgedrukt?</a:t>
            </a:r>
            <a:br>
              <a:rPr lang="nl-BE" sz="2800" dirty="0"/>
            </a:b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Welke aspecten zijn belangrijk voor jullie?</a:t>
            </a:r>
            <a:br>
              <a:rPr lang="nl-BE" sz="2800" dirty="0"/>
            </a:b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sz="2800" dirty="0"/>
              <a:t>Wat is jullie ervaring met het delen van zulke API richtlijnen en hoe ze geadopteerd worden?</a:t>
            </a:r>
            <a:endParaRPr lang="nl-BE" dirty="0"/>
          </a:p>
          <a:p>
            <a:pPr lvl="1">
              <a:buFont typeface="Arial" panose="020B0604020202020204" pitchFamily="34" charset="0"/>
              <a:buChar char="•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5427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000" dirty="0"/>
              <a:t>Gelijkaardig </a:t>
            </a:r>
            <a:r>
              <a:rPr lang="nl-BE" sz="4000" dirty="0" err="1"/>
              <a:t>initiaftief</a:t>
            </a:r>
            <a:r>
              <a:rPr lang="nl-BE" sz="4000" dirty="0"/>
              <a:t> in Nederland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3" y="1265152"/>
            <a:ext cx="9888000" cy="367200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API strategie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https://docs.geostandaarden.nl/api/API-Strategie/</a:t>
            </a:r>
            <a:endParaRPr lang="nl-BE" dirty="0"/>
          </a:p>
          <a:p>
            <a:pPr lvl="1">
              <a:buFont typeface="Arial" panose="020B0604020202020204" pitchFamily="34" charset="0"/>
              <a:buChar char="•"/>
            </a:pPr>
            <a:endParaRPr lang="nl-B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API ontwerpregels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https://geonovum.github.io/API-Designrules/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https://geonovum.github.io/KP-APIs/API-strategie-extensies/</a:t>
            </a:r>
            <a:endParaRPr lang="en-US" dirty="0"/>
          </a:p>
          <a:p>
            <a:pPr marL="287993" lvl="1" indent="0">
              <a:buNone/>
            </a:pPr>
            <a:endParaRPr lang="nl-B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Interactie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https://github.com/Geonovum/KP-APIs/issues</a:t>
            </a:r>
            <a:endParaRPr lang="en-US" dirty="0"/>
          </a:p>
          <a:p>
            <a:pPr marL="575985" lvl="2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7574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000" y="3429000"/>
            <a:ext cx="9888000" cy="1116000"/>
          </a:xfrm>
        </p:spPr>
        <p:txBody>
          <a:bodyPr/>
          <a:lstStyle/>
          <a:p>
            <a:pPr algn="ctr"/>
            <a:r>
              <a:rPr lang="nl-BE" sz="8000" dirty="0"/>
              <a:t>Data synchronisatie</a:t>
            </a:r>
            <a:r>
              <a:rPr lang="en-US" sz="8800" b="1" dirty="0">
                <a:solidFill>
                  <a:srgbClr val="FFE615"/>
                </a:solidFill>
              </a:rPr>
              <a:t>.</a:t>
            </a:r>
            <a:endParaRPr lang="nl-BE" sz="9600" dirty="0">
              <a:solidFill>
                <a:srgbClr val="FFE6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237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000" dirty="0"/>
              <a:t>Terminologie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3" y="1025666"/>
            <a:ext cx="9888000" cy="367200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marL="287993" lvl="1" indent="0">
              <a:buNone/>
            </a:pPr>
            <a:endParaRPr lang="nl-BE" dirty="0"/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85BECBAF-D9A3-4EB2-85E4-21D06660E329}"/>
              </a:ext>
            </a:extLst>
          </p:cNvPr>
          <p:cNvSpPr/>
          <p:nvPr/>
        </p:nvSpPr>
        <p:spPr>
          <a:xfrm>
            <a:off x="4016131" y="3839090"/>
            <a:ext cx="1786729" cy="1560224"/>
          </a:xfrm>
          <a:prstGeom prst="flowChartMagneticDisk">
            <a:avLst/>
          </a:prstGeom>
          <a:solidFill>
            <a:srgbClr val="0067CA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1A7505-C643-4DBA-9DF6-2E22CFEEC914}"/>
              </a:ext>
            </a:extLst>
          </p:cNvPr>
          <p:cNvCxnSpPr>
            <a:stCxn id="6" idx="4"/>
          </p:cNvCxnSpPr>
          <p:nvPr/>
        </p:nvCxnSpPr>
        <p:spPr>
          <a:xfrm>
            <a:off x="5802860" y="4619202"/>
            <a:ext cx="1482768" cy="16273"/>
          </a:xfrm>
          <a:prstGeom prst="straightConnector1">
            <a:avLst/>
          </a:prstGeom>
          <a:ln>
            <a:solidFill>
              <a:srgbClr val="0067CA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604A395-84EF-49B0-9155-0AA4D1FFC8A9}"/>
              </a:ext>
            </a:extLst>
          </p:cNvPr>
          <p:cNvSpPr/>
          <p:nvPr/>
        </p:nvSpPr>
        <p:spPr>
          <a:xfrm>
            <a:off x="6275221" y="1984713"/>
            <a:ext cx="598761" cy="169389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nl-BE" dirty="0" err="1"/>
              <a:t>Sychronisatie</a:t>
            </a:r>
            <a:r>
              <a:rPr lang="nl-BE" dirty="0"/>
              <a:t> API</a:t>
            </a:r>
          </a:p>
        </p:txBody>
      </p:sp>
      <p:pic>
        <p:nvPicPr>
          <p:cNvPr id="9" name="Graphic 8" descr="Arrow circle">
            <a:extLst>
              <a:ext uri="{FF2B5EF4-FFF2-40B4-BE49-F238E27FC236}">
                <a16:creationId xmlns:a16="http://schemas.microsoft.com/office/drawing/2014/main" id="{200956C7-A3C7-400D-98C8-0D3117F44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5138" y="2218037"/>
            <a:ext cx="626895" cy="65838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89E69F-0536-4DF6-8077-57BB402E3463}"/>
              </a:ext>
            </a:extLst>
          </p:cNvPr>
          <p:cNvSpPr/>
          <p:nvPr/>
        </p:nvSpPr>
        <p:spPr>
          <a:xfrm>
            <a:off x="6266511" y="3839090"/>
            <a:ext cx="598760" cy="1560223"/>
          </a:xfrm>
          <a:prstGeom prst="roundRect">
            <a:avLst/>
          </a:prstGeom>
          <a:solidFill>
            <a:srgbClr val="0067CA"/>
          </a:solidFill>
          <a:ln>
            <a:solidFill>
              <a:srgbClr val="0067C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nl-BE" dirty="0"/>
              <a:t>Resource </a:t>
            </a:r>
          </a:p>
          <a:p>
            <a:pPr algn="ctr"/>
            <a:r>
              <a:rPr lang="nl-BE" dirty="0"/>
              <a:t>API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4879EBE-10FE-4134-B21B-389DBCC31450}"/>
              </a:ext>
            </a:extLst>
          </p:cNvPr>
          <p:cNvCxnSpPr>
            <a:stCxn id="6" idx="1"/>
            <a:endCxn id="8" idx="1"/>
          </p:cNvCxnSpPr>
          <p:nvPr/>
        </p:nvCxnSpPr>
        <p:spPr>
          <a:xfrm rot="5400000" flipH="1" flipV="1">
            <a:off x="5088644" y="2652514"/>
            <a:ext cx="1007429" cy="1365725"/>
          </a:xfrm>
          <a:prstGeom prst="bentConnector2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F5C093-D81C-4AAF-A99E-A47FAA1A557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873982" y="2831660"/>
            <a:ext cx="1933789" cy="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C4B8A29-81D7-47F3-B698-B08B85876CBB}"/>
              </a:ext>
            </a:extLst>
          </p:cNvPr>
          <p:cNvSpPr/>
          <p:nvPr/>
        </p:nvSpPr>
        <p:spPr>
          <a:xfrm>
            <a:off x="7048130" y="2954498"/>
            <a:ext cx="433902" cy="1898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E70B47-DDA7-4784-BD9E-BB006565BDA6}"/>
              </a:ext>
            </a:extLst>
          </p:cNvPr>
          <p:cNvSpPr/>
          <p:nvPr/>
        </p:nvSpPr>
        <p:spPr>
          <a:xfrm>
            <a:off x="7656181" y="2949401"/>
            <a:ext cx="433902" cy="1898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3C14F3-4579-452F-BEBA-08CF14D3C75A}"/>
              </a:ext>
            </a:extLst>
          </p:cNvPr>
          <p:cNvSpPr/>
          <p:nvPr/>
        </p:nvSpPr>
        <p:spPr>
          <a:xfrm>
            <a:off x="8264231" y="2949401"/>
            <a:ext cx="433902" cy="1898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36BBCA-F0A8-4E6A-AABE-03C15D0E6B83}"/>
              </a:ext>
            </a:extLst>
          </p:cNvPr>
          <p:cNvSpPr txBox="1"/>
          <p:nvPr/>
        </p:nvSpPr>
        <p:spPr>
          <a:xfrm>
            <a:off x="6873982" y="3217320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accent3">
                    <a:lumMod val="50000"/>
                  </a:schemeClr>
                </a:solidFill>
              </a:rPr>
              <a:t>Data </a:t>
            </a:r>
            <a:r>
              <a:rPr lang="nl-BE" dirty="0" err="1">
                <a:solidFill>
                  <a:schemeClr val="accent3">
                    <a:lumMod val="50000"/>
                  </a:schemeClr>
                </a:solidFill>
              </a:rPr>
              <a:t>sychronisatie</a:t>
            </a:r>
            <a:r>
              <a:rPr lang="nl-BE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nl-BE" b="1" dirty="0">
                <a:solidFill>
                  <a:schemeClr val="accent3">
                    <a:lumMod val="50000"/>
                  </a:schemeClr>
                </a:solidFill>
              </a:rPr>
              <a:t>stroom</a:t>
            </a:r>
            <a:r>
              <a:rPr lang="nl-BE" dirty="0">
                <a:solidFill>
                  <a:schemeClr val="accent3">
                    <a:lumMod val="50000"/>
                  </a:schemeClr>
                </a:solidFill>
              </a:rPr>
              <a:t> wijziging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82EAE2-0F25-49A4-8ADB-2F9EFC63A79C}"/>
              </a:ext>
            </a:extLst>
          </p:cNvPr>
          <p:cNvGrpSpPr/>
          <p:nvPr/>
        </p:nvGrpSpPr>
        <p:grpSpPr>
          <a:xfrm>
            <a:off x="6942845" y="3214675"/>
            <a:ext cx="521186" cy="938259"/>
            <a:chOff x="8792315" y="4067160"/>
            <a:chExt cx="494560" cy="84774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2A0CDB9-E5F0-4435-8A36-782BC63A2532}"/>
                </a:ext>
              </a:extLst>
            </p:cNvPr>
            <p:cNvCxnSpPr/>
            <p:nvPr/>
          </p:nvCxnSpPr>
          <p:spPr>
            <a:xfrm>
              <a:off x="9286875" y="4067160"/>
              <a:ext cx="0" cy="8477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3DD9884-22CA-4051-AFF9-EE6832CAB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2315" y="4914900"/>
              <a:ext cx="4945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14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 animBg="1"/>
      <p:bldP spid="20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D2FFC-ED1A-4F7F-9697-88E3A2E9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217" y="707152"/>
            <a:ext cx="9888000" cy="1116000"/>
          </a:xfrm>
        </p:spPr>
        <p:txBody>
          <a:bodyPr/>
          <a:lstStyle/>
          <a:p>
            <a:r>
              <a:rPr lang="nl-BE" sz="4000" dirty="0"/>
              <a:t>Terminologie</a:t>
            </a:r>
            <a:r>
              <a:rPr lang="en-US" sz="7200" b="1" dirty="0">
                <a:solidFill>
                  <a:srgbClr val="FFE615"/>
                </a:solidFill>
              </a:rPr>
              <a:t>.</a:t>
            </a:r>
            <a:endParaRPr lang="nl-B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55CA-3CD1-4518-8D6E-180924E9B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783" y="1025666"/>
            <a:ext cx="9888000" cy="367200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lvl="1">
              <a:buFont typeface="Arial" panose="020B0604020202020204" pitchFamily="34" charset="0"/>
              <a:buChar char="•"/>
            </a:pPr>
            <a:endParaRPr lang="nl-BE" sz="2800" dirty="0"/>
          </a:p>
          <a:p>
            <a:pPr marL="287993" lvl="1" indent="0">
              <a:buNone/>
            </a:pPr>
            <a:endParaRPr lang="nl-BE" dirty="0"/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85BECBAF-D9A3-4EB2-85E4-21D06660E329}"/>
              </a:ext>
            </a:extLst>
          </p:cNvPr>
          <p:cNvSpPr/>
          <p:nvPr/>
        </p:nvSpPr>
        <p:spPr>
          <a:xfrm>
            <a:off x="4016131" y="3839090"/>
            <a:ext cx="1786729" cy="1560224"/>
          </a:xfrm>
          <a:prstGeom prst="flowChartMagneticDisk">
            <a:avLst/>
          </a:prstGeom>
          <a:solidFill>
            <a:srgbClr val="0067CA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1A7505-C643-4DBA-9DF6-2E22CFEEC914}"/>
              </a:ext>
            </a:extLst>
          </p:cNvPr>
          <p:cNvCxnSpPr>
            <a:stCxn id="6" idx="4"/>
          </p:cNvCxnSpPr>
          <p:nvPr/>
        </p:nvCxnSpPr>
        <p:spPr>
          <a:xfrm>
            <a:off x="5802860" y="4619202"/>
            <a:ext cx="1482768" cy="16273"/>
          </a:xfrm>
          <a:prstGeom prst="straightConnector1">
            <a:avLst/>
          </a:prstGeom>
          <a:ln>
            <a:solidFill>
              <a:srgbClr val="0067CA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604A395-84EF-49B0-9155-0AA4D1FFC8A9}"/>
              </a:ext>
            </a:extLst>
          </p:cNvPr>
          <p:cNvSpPr/>
          <p:nvPr/>
        </p:nvSpPr>
        <p:spPr>
          <a:xfrm>
            <a:off x="6275221" y="1984713"/>
            <a:ext cx="598761" cy="169389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nl-BE" dirty="0" err="1"/>
              <a:t>Sychronisatie</a:t>
            </a:r>
            <a:r>
              <a:rPr lang="nl-BE" dirty="0"/>
              <a:t> API</a:t>
            </a:r>
          </a:p>
        </p:txBody>
      </p:sp>
      <p:pic>
        <p:nvPicPr>
          <p:cNvPr id="9" name="Graphic 8" descr="Arrow circle">
            <a:extLst>
              <a:ext uri="{FF2B5EF4-FFF2-40B4-BE49-F238E27FC236}">
                <a16:creationId xmlns:a16="http://schemas.microsoft.com/office/drawing/2014/main" id="{200956C7-A3C7-400D-98C8-0D3117F44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5138" y="2218037"/>
            <a:ext cx="626895" cy="65838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89E69F-0536-4DF6-8077-57BB402E3463}"/>
              </a:ext>
            </a:extLst>
          </p:cNvPr>
          <p:cNvSpPr/>
          <p:nvPr/>
        </p:nvSpPr>
        <p:spPr>
          <a:xfrm>
            <a:off x="6266511" y="3839090"/>
            <a:ext cx="598760" cy="1560223"/>
          </a:xfrm>
          <a:prstGeom prst="roundRect">
            <a:avLst/>
          </a:prstGeom>
          <a:solidFill>
            <a:srgbClr val="0067CA"/>
          </a:solidFill>
          <a:ln>
            <a:solidFill>
              <a:srgbClr val="0067C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nl-BE" dirty="0"/>
              <a:t>Resource </a:t>
            </a:r>
          </a:p>
          <a:p>
            <a:pPr algn="ctr"/>
            <a:r>
              <a:rPr lang="nl-BE" dirty="0"/>
              <a:t>API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4879EBE-10FE-4134-B21B-389DBCC31450}"/>
              </a:ext>
            </a:extLst>
          </p:cNvPr>
          <p:cNvCxnSpPr>
            <a:stCxn id="6" idx="1"/>
            <a:endCxn id="8" idx="1"/>
          </p:cNvCxnSpPr>
          <p:nvPr/>
        </p:nvCxnSpPr>
        <p:spPr>
          <a:xfrm rot="5400000" flipH="1" flipV="1">
            <a:off x="5088644" y="2652514"/>
            <a:ext cx="1007429" cy="1365725"/>
          </a:xfrm>
          <a:prstGeom prst="bentConnector2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F5C093-D81C-4AAF-A99E-A47FAA1A557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873982" y="2831660"/>
            <a:ext cx="1933789" cy="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577E0B-0313-4212-A8DD-34F0695B9325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393614" y="4619201"/>
            <a:ext cx="1622517" cy="1"/>
          </a:xfrm>
          <a:prstGeom prst="straightConnector1">
            <a:avLst/>
          </a:prstGeom>
          <a:ln>
            <a:solidFill>
              <a:srgbClr val="0067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281F0-ED7F-4EF3-80DC-F0445DBCF3DF}"/>
              </a:ext>
            </a:extLst>
          </p:cNvPr>
          <p:cNvSpPr/>
          <p:nvPr/>
        </p:nvSpPr>
        <p:spPr>
          <a:xfrm>
            <a:off x="2273161" y="4289518"/>
            <a:ext cx="240907" cy="200283"/>
          </a:xfrm>
          <a:prstGeom prst="rect">
            <a:avLst/>
          </a:prstGeom>
          <a:solidFill>
            <a:srgbClr val="0067CA"/>
          </a:solidFill>
          <a:ln>
            <a:solidFill>
              <a:srgbClr val="006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45AB4D-BC81-4116-A033-3D4610163FC4}"/>
              </a:ext>
            </a:extLst>
          </p:cNvPr>
          <p:cNvSpPr/>
          <p:nvPr/>
        </p:nvSpPr>
        <p:spPr>
          <a:xfrm>
            <a:off x="2625440" y="4289518"/>
            <a:ext cx="240907" cy="200283"/>
          </a:xfrm>
          <a:prstGeom prst="rect">
            <a:avLst/>
          </a:prstGeom>
          <a:solidFill>
            <a:srgbClr val="0067CA"/>
          </a:solidFill>
          <a:ln>
            <a:solidFill>
              <a:srgbClr val="006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B2C5A5-9031-4438-AFA3-A20F74421B92}"/>
              </a:ext>
            </a:extLst>
          </p:cNvPr>
          <p:cNvSpPr/>
          <p:nvPr/>
        </p:nvSpPr>
        <p:spPr>
          <a:xfrm>
            <a:off x="2944231" y="4289518"/>
            <a:ext cx="240907" cy="200283"/>
          </a:xfrm>
          <a:prstGeom prst="rect">
            <a:avLst/>
          </a:prstGeom>
          <a:solidFill>
            <a:srgbClr val="0067CA"/>
          </a:solidFill>
          <a:ln>
            <a:solidFill>
              <a:srgbClr val="006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90E15C-5C96-406E-A4BB-294B23805679}"/>
              </a:ext>
            </a:extLst>
          </p:cNvPr>
          <p:cNvSpPr/>
          <p:nvPr/>
        </p:nvSpPr>
        <p:spPr>
          <a:xfrm>
            <a:off x="3284668" y="4289518"/>
            <a:ext cx="240907" cy="200283"/>
          </a:xfrm>
          <a:prstGeom prst="rect">
            <a:avLst/>
          </a:prstGeom>
          <a:solidFill>
            <a:srgbClr val="0067CA"/>
          </a:solidFill>
          <a:ln>
            <a:solidFill>
              <a:srgbClr val="006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4B8A29-81D7-47F3-B698-B08B85876CBB}"/>
              </a:ext>
            </a:extLst>
          </p:cNvPr>
          <p:cNvSpPr/>
          <p:nvPr/>
        </p:nvSpPr>
        <p:spPr>
          <a:xfrm>
            <a:off x="7048130" y="2954498"/>
            <a:ext cx="433902" cy="1898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E70B47-DDA7-4784-BD9E-BB006565BDA6}"/>
              </a:ext>
            </a:extLst>
          </p:cNvPr>
          <p:cNvSpPr/>
          <p:nvPr/>
        </p:nvSpPr>
        <p:spPr>
          <a:xfrm>
            <a:off x="7656181" y="2949401"/>
            <a:ext cx="433902" cy="1898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3C14F3-4579-452F-BEBA-08CF14D3C75A}"/>
              </a:ext>
            </a:extLst>
          </p:cNvPr>
          <p:cNvSpPr/>
          <p:nvPr/>
        </p:nvSpPr>
        <p:spPr>
          <a:xfrm>
            <a:off x="8264231" y="2949401"/>
            <a:ext cx="433902" cy="1898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B56DA-F325-4FA5-84F8-041A282000F6}"/>
              </a:ext>
            </a:extLst>
          </p:cNvPr>
          <p:cNvSpPr/>
          <p:nvPr/>
        </p:nvSpPr>
        <p:spPr>
          <a:xfrm>
            <a:off x="1932724" y="4289518"/>
            <a:ext cx="240907" cy="200283"/>
          </a:xfrm>
          <a:prstGeom prst="rect">
            <a:avLst/>
          </a:prstGeom>
          <a:solidFill>
            <a:srgbClr val="0067CA"/>
          </a:solidFill>
          <a:ln>
            <a:solidFill>
              <a:srgbClr val="0067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66AEBA-6450-4584-8537-027FDCE73D62}"/>
              </a:ext>
            </a:extLst>
          </p:cNvPr>
          <p:cNvSpPr txBox="1"/>
          <p:nvPr/>
        </p:nvSpPr>
        <p:spPr>
          <a:xfrm>
            <a:off x="1774371" y="4674237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0067CA"/>
                </a:solidFill>
              </a:rPr>
              <a:t>Brondata wijzigingen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36BBCA-F0A8-4E6A-AABE-03C15D0E6B83}"/>
              </a:ext>
            </a:extLst>
          </p:cNvPr>
          <p:cNvSpPr txBox="1"/>
          <p:nvPr/>
        </p:nvSpPr>
        <p:spPr>
          <a:xfrm>
            <a:off x="6873982" y="3217320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accent1">
                    <a:lumMod val="50000"/>
                  </a:schemeClr>
                </a:solidFill>
              </a:rPr>
              <a:t>Data </a:t>
            </a:r>
            <a:r>
              <a:rPr lang="nl-BE" dirty="0" err="1">
                <a:solidFill>
                  <a:schemeClr val="accent1">
                    <a:lumMod val="50000"/>
                  </a:schemeClr>
                </a:solidFill>
              </a:rPr>
              <a:t>sychronisatie</a:t>
            </a:r>
            <a:r>
              <a:rPr lang="nl-BE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BE" b="1" dirty="0">
                <a:solidFill>
                  <a:schemeClr val="accent1">
                    <a:lumMod val="50000"/>
                  </a:schemeClr>
                </a:solidFill>
              </a:rPr>
              <a:t>stroom</a:t>
            </a:r>
            <a:r>
              <a:rPr lang="nl-BE" dirty="0">
                <a:solidFill>
                  <a:schemeClr val="accent1">
                    <a:lumMod val="50000"/>
                  </a:schemeClr>
                </a:solidFill>
              </a:rPr>
              <a:t> wijziging</a:t>
            </a:r>
          </a:p>
        </p:txBody>
      </p:sp>
    </p:spTree>
    <p:extLst>
      <p:ext uri="{BB962C8B-B14F-4D97-AF65-F5344CB8AC3E}">
        <p14:creationId xmlns:p14="http://schemas.microsoft.com/office/powerpoint/2010/main" val="26590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Kantoorthema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VPresentatie.potx" id="{81ACC227-5C3C-4686-ACD1-03699612B9D2}" vid="{18E419DF-67E9-43FC-8E1C-EC9CF74E0548}"/>
    </a:ext>
  </a:extLst>
</a:theme>
</file>

<file path=ppt/theme/theme2.xml><?xml version="1.0" encoding="utf-8"?>
<a:theme xmlns:a="http://schemas.openxmlformats.org/drawingml/2006/main" name="Theme_Vlaamse Overheid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Vlaamse overheid presentatie">
      <a:majorFont>
        <a:latin typeface="FlandersArtSans-Medium"/>
        <a:ea typeface=""/>
        <a:cs typeface=""/>
      </a:majorFont>
      <a:minorFont>
        <a:latin typeface="FlandersArtSerif-Regular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rmatie Vlaanderen  - Basisppt" id="{2DEF9866-ADE7-074D-8FDD-620FD95C37E3}" vid="{6CC932BE-5234-C549-A330-4D01F28055EB}"/>
    </a:ext>
  </a:extLst>
</a:theme>
</file>

<file path=ppt/theme/theme3.xml><?xml version="1.0" encoding="utf-8"?>
<a:theme xmlns:a="http://schemas.openxmlformats.org/drawingml/2006/main" name="Presentatie_StateoftheArt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Vlaamse overheid presentatie">
      <a:majorFont>
        <a:latin typeface="FlandersArtSans-Medium"/>
        <a:ea typeface=""/>
        <a:cs typeface=""/>
      </a:majorFont>
      <a:minorFont>
        <a:latin typeface="FlandersArtSerif-Regular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_VO.potx" id="{7AB0AA7F-90C7-4DB1-9791-B98BE5007A2C}" vid="{D2F0DD5C-7E50-4920-B7D3-BD639FE43863}"/>
    </a:ext>
  </a:extLst>
</a:theme>
</file>

<file path=ppt/theme/theme4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VPresentatie.potx" id="{EEBBAA58-7305-40B6-96FB-57860A0C78F6}" vid="{2D56A21C-4764-44E4-9B13-86BAD52A47A1}"/>
    </a:ext>
  </a:extLst>
</a:theme>
</file>

<file path=ppt/theme/theme5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FA61B056BF04BB41EAF8746BED8CA" ma:contentTypeVersion="11" ma:contentTypeDescription="Create a new document." ma:contentTypeScope="" ma:versionID="3131ea7c265b25bd942e6116addabf6c">
  <xsd:schema xmlns:xsd="http://www.w3.org/2001/XMLSchema" xmlns:xs="http://www.w3.org/2001/XMLSchema" xmlns:p="http://schemas.microsoft.com/office/2006/metadata/properties" xmlns:ns2="abd5de4e-6ecd-4522-a9f4-1c24c7648312" xmlns:ns3="d8af5a5f-e2e6-468c-9f28-f81d99523fed" targetNamespace="http://schemas.microsoft.com/office/2006/metadata/properties" ma:root="true" ma:fieldsID="048f0f3c796a00ed562a8ebf4977e768" ns2:_="" ns3:_="">
    <xsd:import namespace="abd5de4e-6ecd-4522-a9f4-1c24c7648312"/>
    <xsd:import namespace="d8af5a5f-e2e6-468c-9f28-f81d99523fe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Comment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5de4e-6ecd-4522-a9f4-1c24c76483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f5a5f-e2e6-468c-9f28-f81d99523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Comment" ma:index="16" nillable="true" ma:displayName="Comment" ma:description="Een woordje uitleg" ma:format="Dropdown" ma:internalName="Comment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 xmlns="d8af5a5f-e2e6-468c-9f28-f81d99523fed" xsi:nil="true"/>
  </documentManagement>
</p:properties>
</file>

<file path=customXml/itemProps1.xml><?xml version="1.0" encoding="utf-8"?>
<ds:datastoreItem xmlns:ds="http://schemas.openxmlformats.org/officeDocument/2006/customXml" ds:itemID="{958EBBFB-97FA-49D4-9472-6A439A1BAF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FCDA54-8599-4855-AA1C-678A7CDDA7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d5de4e-6ecd-4522-a9f4-1c24c7648312"/>
    <ds:schemaRef ds:uri="d8af5a5f-e2e6-468c-9f28-f81d99523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38AF13-011E-486F-8BD0-66514154D91E}">
  <ds:schemaRefs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abd5de4e-6ecd-4522-a9f4-1c24c7648312"/>
    <ds:schemaRef ds:uri="http://schemas.microsoft.com/office/2006/documentManagement/types"/>
    <ds:schemaRef ds:uri="http://schemas.microsoft.com/office/infopath/2007/PartnerControls"/>
    <ds:schemaRef ds:uri="d8af5a5f-e2e6-468c-9f28-f81d99523fed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1228</Words>
  <Application>Microsoft Office PowerPoint</Application>
  <PresentationFormat>Widescreen</PresentationFormat>
  <Paragraphs>262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</vt:lpstr>
      <vt:lpstr>Calibri</vt:lpstr>
      <vt:lpstr>FlandersArtSans-Bold</vt:lpstr>
      <vt:lpstr>FlandersArtSans-Light</vt:lpstr>
      <vt:lpstr>FlandersArtSans-Medium</vt:lpstr>
      <vt:lpstr>FlandersArtSans-Regular</vt:lpstr>
      <vt:lpstr>FlandersArtSerif-Regular</vt:lpstr>
      <vt:lpstr>Helvetica Neue</vt:lpstr>
      <vt:lpstr>Times New Roman</vt:lpstr>
      <vt:lpstr>Wingdings</vt:lpstr>
      <vt:lpstr>Kantoorthema</vt:lpstr>
      <vt:lpstr>Theme_Vlaamse Overheid</vt:lpstr>
      <vt:lpstr>Presentatie_StateoftheArt</vt:lpstr>
      <vt:lpstr>Office Theme</vt:lpstr>
      <vt:lpstr>PowerPoint Presentation</vt:lpstr>
      <vt:lpstr>Afspraken.</vt:lpstr>
      <vt:lpstr>Agenda.</vt:lpstr>
      <vt:lpstr>API strategie en API ontwerprichtlijnen.</vt:lpstr>
      <vt:lpstr>Ervaringen delen – Feedback .</vt:lpstr>
      <vt:lpstr>Gelijkaardig initiaftief in Nederland.</vt:lpstr>
      <vt:lpstr>Data synchronisatie.</vt:lpstr>
      <vt:lpstr>Terminologie.</vt:lpstr>
      <vt:lpstr>Terminologie.</vt:lpstr>
      <vt:lpstr>Use cases voor data synchronisatie.</vt:lpstr>
      <vt:lpstr>Ontwerpuitdagingen.</vt:lpstr>
      <vt:lpstr>Bevraging van een stroom: push of pull.</vt:lpstr>
      <vt:lpstr>Voorbeelden.</vt:lpstr>
      <vt:lpstr>Tijdsgeordende stroom.</vt:lpstr>
      <vt:lpstr>Tijdsgeordende stroom.</vt:lpstr>
      <vt:lpstr>Afnemersbevragingsmethodes.</vt:lpstr>
      <vt:lpstr>Datastructuur wijziging.</vt:lpstr>
      <vt:lpstr>Bijkomende aspecten.</vt:lpstr>
      <vt:lpstr>Te ondersteunen operaties.</vt:lpstr>
      <vt:lpstr>Versnijdingen.</vt:lpstr>
      <vt:lpstr>Initiële start.</vt:lpstr>
      <vt:lpstr>Bestaande standaarden/afspraken.</vt:lpstr>
      <vt:lpstr>Evaluatie Web feed standaarden.</vt:lpstr>
      <vt:lpstr>Grote granulariteit.</vt:lpstr>
      <vt:lpstr>Conclusie.</vt:lpstr>
      <vt:lpstr>Kennishub.</vt:lpstr>
      <vt:lpstr>Voorstel.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47</cp:revision>
  <dcterms:modified xsi:type="dcterms:W3CDTF">2020-03-19T11:47:12Z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0x0101007D2FA61B056BF04BB41EAF8746BED8CA</vt:lpwstr>
  </property>
</Properties>
</file>